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20888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45421"/>
            <a:ext cx="6858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19F36B-A27E-89BC-5C9F-D9E777A6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F906DC-A611-2864-65B2-0A5BC9093900}"/>
              </a:ext>
            </a:extLst>
          </p:cNvPr>
          <p:cNvSpPr/>
          <p:nvPr/>
        </p:nvSpPr>
        <p:spPr bwMode="white">
          <a:xfrm>
            <a:off x="1378710" y="3724624"/>
            <a:ext cx="790214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A8210A-3878-1766-F458-507107EEA149}"/>
              </a:ext>
            </a:extLst>
          </p:cNvPr>
          <p:cNvSpPr/>
          <p:nvPr/>
        </p:nvSpPr>
        <p:spPr bwMode="white">
          <a:xfrm>
            <a:off x="2778247" y="3734156"/>
            <a:ext cx="399867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0FEB3F-4A3D-6E28-E997-9742B7C488E5}"/>
              </a:ext>
            </a:extLst>
          </p:cNvPr>
          <p:cNvSpPr/>
          <p:nvPr/>
        </p:nvSpPr>
        <p:spPr bwMode="white">
          <a:xfrm>
            <a:off x="3787438" y="3724624"/>
            <a:ext cx="742611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5EDC69A-8C6C-A623-8DBD-07C4B6E5DB99}"/>
              </a:ext>
            </a:extLst>
          </p:cNvPr>
          <p:cNvSpPr/>
          <p:nvPr/>
        </p:nvSpPr>
        <p:spPr bwMode="white">
          <a:xfrm>
            <a:off x="7471933" y="3724624"/>
            <a:ext cx="790214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01C7ADC-6DEB-EF01-FC93-CD809D49C063}"/>
              </a:ext>
            </a:extLst>
          </p:cNvPr>
          <p:cNvSpPr/>
          <p:nvPr/>
        </p:nvSpPr>
        <p:spPr bwMode="white">
          <a:xfrm>
            <a:off x="8880991" y="3724624"/>
            <a:ext cx="390347" cy="276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95F568-1D10-27B8-5002-D7A03DCA480D}"/>
              </a:ext>
            </a:extLst>
          </p:cNvPr>
          <p:cNvSpPr/>
          <p:nvPr/>
        </p:nvSpPr>
        <p:spPr bwMode="white">
          <a:xfrm>
            <a:off x="9890181" y="3724624"/>
            <a:ext cx="790214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30EF33-4B76-D190-FE31-96E2E6271F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E837A6-ECA1-3979-8CF3-53355DA62EF9}"/>
              </a:ext>
            </a:extLst>
          </p:cNvPr>
          <p:cNvSpPr/>
          <p:nvPr/>
        </p:nvSpPr>
        <p:spPr bwMode="white">
          <a:xfrm>
            <a:off x="1578644" y="1331777"/>
            <a:ext cx="39986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50F712-B5F4-100F-34AC-0360DE91009C}"/>
              </a:ext>
            </a:extLst>
          </p:cNvPr>
          <p:cNvSpPr/>
          <p:nvPr/>
        </p:nvSpPr>
        <p:spPr bwMode="white">
          <a:xfrm>
            <a:off x="4511008" y="1331777"/>
            <a:ext cx="39034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1AD0B9-1DF7-48F2-9905-9248764EF6ED}"/>
              </a:ext>
            </a:extLst>
          </p:cNvPr>
          <p:cNvSpPr/>
          <p:nvPr/>
        </p:nvSpPr>
        <p:spPr bwMode="white">
          <a:xfrm>
            <a:off x="7272000" y="1331777"/>
            <a:ext cx="38082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BB1D34-7C4E-D6B8-2628-1CE600CBBBD0}"/>
              </a:ext>
            </a:extLst>
          </p:cNvPr>
          <p:cNvSpPr/>
          <p:nvPr/>
        </p:nvSpPr>
        <p:spPr bwMode="white">
          <a:xfrm>
            <a:off x="9833057" y="1331777"/>
            <a:ext cx="39986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2C922E-DE1A-E432-5C94-C3D772796C40}"/>
              </a:ext>
            </a:extLst>
          </p:cNvPr>
          <p:cNvSpPr/>
          <p:nvPr/>
        </p:nvSpPr>
        <p:spPr bwMode="white">
          <a:xfrm>
            <a:off x="1578644" y="2122538"/>
            <a:ext cx="39034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E599C9-4F62-25BA-16BA-1D513C0CB6A5}"/>
              </a:ext>
            </a:extLst>
          </p:cNvPr>
          <p:cNvSpPr/>
          <p:nvPr/>
        </p:nvSpPr>
        <p:spPr bwMode="white">
          <a:xfrm>
            <a:off x="4511008" y="2122538"/>
            <a:ext cx="39034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825957-34B1-D5C5-CA98-8F2D90C99CA0}"/>
              </a:ext>
            </a:extLst>
          </p:cNvPr>
          <p:cNvSpPr/>
          <p:nvPr/>
        </p:nvSpPr>
        <p:spPr bwMode="white">
          <a:xfrm>
            <a:off x="7262479" y="2122538"/>
            <a:ext cx="39986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28BD37D-734F-5413-3CAF-5A274CD9F376}"/>
              </a:ext>
            </a:extLst>
          </p:cNvPr>
          <p:cNvSpPr/>
          <p:nvPr/>
        </p:nvSpPr>
        <p:spPr bwMode="white">
          <a:xfrm>
            <a:off x="10204363" y="2122538"/>
            <a:ext cx="39034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2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4FE1F6-5AD4-FB04-99C9-23C172A5FF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7" y="1885870"/>
            <a:ext cx="10585176" cy="1543130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ADB6F7-726A-17C1-5977-C7CAFBD8008D}"/>
              </a:ext>
            </a:extLst>
          </p:cNvPr>
          <p:cNvSpPr/>
          <p:nvPr/>
        </p:nvSpPr>
        <p:spPr bwMode="white">
          <a:xfrm>
            <a:off x="8100297" y="2924944"/>
            <a:ext cx="432000" cy="41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FC14A3-3473-92F5-9134-9EEF75BB4B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E48A45-46D9-6212-7F85-8B13E6E83615}"/>
              </a:ext>
            </a:extLst>
          </p:cNvPr>
          <p:cNvSpPr/>
          <p:nvPr/>
        </p:nvSpPr>
        <p:spPr bwMode="white">
          <a:xfrm>
            <a:off x="6948297" y="2397467"/>
            <a:ext cx="723570" cy="323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352DE6-4DEC-7794-310F-05177A134F9C}"/>
              </a:ext>
            </a:extLst>
          </p:cNvPr>
          <p:cNvSpPr/>
          <p:nvPr/>
        </p:nvSpPr>
        <p:spPr bwMode="white">
          <a:xfrm>
            <a:off x="8319272" y="2406988"/>
            <a:ext cx="733090" cy="314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C30E29-5E54-AC6A-569A-A4BE46D01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123D03-7E4F-AB2E-C0EA-1FCF76087EF4}"/>
              </a:ext>
            </a:extLst>
          </p:cNvPr>
          <p:cNvSpPr/>
          <p:nvPr/>
        </p:nvSpPr>
        <p:spPr bwMode="white">
          <a:xfrm>
            <a:off x="1283504" y="2867327"/>
            <a:ext cx="2075504" cy="314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48E288-715C-6EA0-CA9F-08066BD01D4E}"/>
              </a:ext>
            </a:extLst>
          </p:cNvPr>
          <p:cNvSpPr/>
          <p:nvPr/>
        </p:nvSpPr>
        <p:spPr bwMode="white">
          <a:xfrm>
            <a:off x="5186975" y="2867327"/>
            <a:ext cx="1723239" cy="314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E3E20F-A1B5-FE39-A643-6A905A80E01B}"/>
              </a:ext>
            </a:extLst>
          </p:cNvPr>
          <p:cNvSpPr/>
          <p:nvPr/>
        </p:nvSpPr>
        <p:spPr bwMode="white">
          <a:xfrm>
            <a:off x="8547768" y="2867327"/>
            <a:ext cx="2760991" cy="314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1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