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4" r:id="rId6"/>
    <p:sldId id="263" r:id="rId7"/>
    <p:sldId id="262" r:id="rId8"/>
    <p:sldId id="261" r:id="rId9"/>
    <p:sldId id="257" r:id="rId10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39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4725" y="2564904"/>
            <a:ext cx="5162550" cy="600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7087" y="3691880"/>
            <a:ext cx="5457825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40EDC9C-9676-B898-0A21-EA05EE37A9A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172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476AED1-2C94-7747-AC40-F5A23EC7F1F8}"/>
              </a:ext>
            </a:extLst>
          </p:cNvPr>
          <p:cNvSpPr/>
          <p:nvPr/>
        </p:nvSpPr>
        <p:spPr bwMode="white">
          <a:xfrm>
            <a:off x="2683041" y="3447942"/>
            <a:ext cx="771173" cy="2763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447FA76-DBBA-FFEE-53F4-D4D26DADABB9}"/>
              </a:ext>
            </a:extLst>
          </p:cNvPr>
          <p:cNvSpPr/>
          <p:nvPr/>
        </p:nvSpPr>
        <p:spPr bwMode="white">
          <a:xfrm>
            <a:off x="5967669" y="3447942"/>
            <a:ext cx="790214" cy="2763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8D270AA-915A-2F4E-314A-010B5A43B6A2}"/>
              </a:ext>
            </a:extLst>
          </p:cNvPr>
          <p:cNvSpPr/>
          <p:nvPr/>
        </p:nvSpPr>
        <p:spPr bwMode="white">
          <a:xfrm>
            <a:off x="9204694" y="3447942"/>
            <a:ext cx="952066" cy="2763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6643CE9-42E8-31D8-1502-9C8B23C30431}"/>
              </a:ext>
            </a:extLst>
          </p:cNvPr>
          <p:cNvSpPr/>
          <p:nvPr/>
        </p:nvSpPr>
        <p:spPr bwMode="white">
          <a:xfrm>
            <a:off x="1930909" y="3981660"/>
            <a:ext cx="2246876" cy="352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45AE96F-3E59-F807-822B-0A281DD0F705}"/>
              </a:ext>
            </a:extLst>
          </p:cNvPr>
          <p:cNvSpPr/>
          <p:nvPr/>
        </p:nvSpPr>
        <p:spPr bwMode="white">
          <a:xfrm>
            <a:off x="5605884" y="3991191"/>
            <a:ext cx="1504264" cy="343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7BD790A-4EB2-F3C9-D5D3-8B61A67C69B9}"/>
              </a:ext>
            </a:extLst>
          </p:cNvPr>
          <p:cNvSpPr/>
          <p:nvPr/>
        </p:nvSpPr>
        <p:spPr bwMode="white">
          <a:xfrm>
            <a:off x="9280859" y="3991191"/>
            <a:ext cx="771173" cy="3335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D1209CC-370D-F0F1-DF01-CFDA24F0C79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032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DE956A2-E765-7F98-1927-08BB1B14B120}"/>
              </a:ext>
            </a:extLst>
          </p:cNvPr>
          <p:cNvSpPr/>
          <p:nvPr/>
        </p:nvSpPr>
        <p:spPr bwMode="white">
          <a:xfrm>
            <a:off x="1807140" y="1630431"/>
            <a:ext cx="9036000" cy="73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803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78E0247-CEC9-C5B2-C332-973F7FE7807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331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BA2DE32-1770-65A9-A114-27E36CD74ADA}"/>
              </a:ext>
            </a:extLst>
          </p:cNvPr>
          <p:cNvSpPr/>
          <p:nvPr/>
        </p:nvSpPr>
        <p:spPr bwMode="white">
          <a:xfrm>
            <a:off x="1683371" y="4436017"/>
            <a:ext cx="761652" cy="266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BB46E0F-B61C-456B-736A-D16E9B1D87C5}"/>
              </a:ext>
            </a:extLst>
          </p:cNvPr>
          <p:cNvSpPr/>
          <p:nvPr/>
        </p:nvSpPr>
        <p:spPr bwMode="white">
          <a:xfrm>
            <a:off x="4444363" y="4436017"/>
            <a:ext cx="790214" cy="266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12D39D8-8E2B-0199-70A7-F0BD918123B8}"/>
              </a:ext>
            </a:extLst>
          </p:cNvPr>
          <p:cNvSpPr/>
          <p:nvPr/>
        </p:nvSpPr>
        <p:spPr bwMode="white">
          <a:xfrm>
            <a:off x="7310082" y="4436017"/>
            <a:ext cx="609321" cy="266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33EE6AB-78D4-872F-CE9B-E197764E65E4}"/>
              </a:ext>
            </a:extLst>
          </p:cNvPr>
          <p:cNvSpPr/>
          <p:nvPr/>
        </p:nvSpPr>
        <p:spPr bwMode="white">
          <a:xfrm>
            <a:off x="10023471" y="4436017"/>
            <a:ext cx="771173" cy="266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494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9E14F25-40E9-B2BD-953A-965868B7E2D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746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2DACF20-1C8F-59F9-42A9-09DDA1B421CE}"/>
              </a:ext>
            </a:extLst>
          </p:cNvPr>
          <p:cNvSpPr/>
          <p:nvPr/>
        </p:nvSpPr>
        <p:spPr bwMode="white">
          <a:xfrm>
            <a:off x="7338644" y="1075866"/>
            <a:ext cx="799735" cy="2672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9A4D244-4CD1-D37E-B4CF-7705ACAF5EF8}"/>
              </a:ext>
            </a:extLst>
          </p:cNvPr>
          <p:cNvSpPr/>
          <p:nvPr/>
        </p:nvSpPr>
        <p:spPr bwMode="white">
          <a:xfrm>
            <a:off x="9090446" y="1075866"/>
            <a:ext cx="609322" cy="2672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D6FF8A7-B583-C491-CD37-3B6ACB98854D}"/>
              </a:ext>
            </a:extLst>
          </p:cNvPr>
          <p:cNvSpPr/>
          <p:nvPr/>
        </p:nvSpPr>
        <p:spPr bwMode="white">
          <a:xfrm>
            <a:off x="10927933" y="1075866"/>
            <a:ext cx="238016" cy="2672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1DBA546-DBE5-D107-8A00-4B0B89977FD7}"/>
              </a:ext>
            </a:extLst>
          </p:cNvPr>
          <p:cNvSpPr/>
          <p:nvPr/>
        </p:nvSpPr>
        <p:spPr bwMode="white">
          <a:xfrm>
            <a:off x="2216528" y="1629470"/>
            <a:ext cx="771173" cy="2672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C9EAAC0-4E9C-C15C-0DE3-68B9C3B04F07}"/>
              </a:ext>
            </a:extLst>
          </p:cNvPr>
          <p:cNvSpPr/>
          <p:nvPr/>
        </p:nvSpPr>
        <p:spPr bwMode="white">
          <a:xfrm>
            <a:off x="3939768" y="1629470"/>
            <a:ext cx="609322" cy="2672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D8CDDF3-4808-0A20-8837-D7A556AAF1E0}"/>
              </a:ext>
            </a:extLst>
          </p:cNvPr>
          <p:cNvSpPr/>
          <p:nvPr/>
        </p:nvSpPr>
        <p:spPr bwMode="white">
          <a:xfrm>
            <a:off x="7338644" y="1629470"/>
            <a:ext cx="799735" cy="2672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BABD94B-971C-7EC8-B6F8-607F34CD02A3}"/>
              </a:ext>
            </a:extLst>
          </p:cNvPr>
          <p:cNvSpPr/>
          <p:nvPr/>
        </p:nvSpPr>
        <p:spPr bwMode="white">
          <a:xfrm>
            <a:off x="9176132" y="1629470"/>
            <a:ext cx="428429" cy="2672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588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33B7575-F5BB-509C-D825-48181EBE1E6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786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6455A6B-2326-FB36-BB87-336356405CF1}"/>
              </a:ext>
            </a:extLst>
          </p:cNvPr>
          <p:cNvSpPr/>
          <p:nvPr/>
        </p:nvSpPr>
        <p:spPr bwMode="white">
          <a:xfrm>
            <a:off x="4672859" y="1933003"/>
            <a:ext cx="257057" cy="257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C035DBC-08E3-2663-C405-5526920B96EC}"/>
              </a:ext>
            </a:extLst>
          </p:cNvPr>
          <p:cNvSpPr/>
          <p:nvPr/>
        </p:nvSpPr>
        <p:spPr bwMode="white">
          <a:xfrm>
            <a:off x="7433851" y="1933003"/>
            <a:ext cx="3551206" cy="314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D752BCA-BB2F-99B4-9CD0-335EC5546A6C}"/>
              </a:ext>
            </a:extLst>
          </p:cNvPr>
          <p:cNvSpPr/>
          <p:nvPr/>
        </p:nvSpPr>
        <p:spPr bwMode="white">
          <a:xfrm>
            <a:off x="5053685" y="2485937"/>
            <a:ext cx="228495" cy="2669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49AF1AA-4F2D-762D-5326-B37FB61A4352}"/>
              </a:ext>
            </a:extLst>
          </p:cNvPr>
          <p:cNvSpPr/>
          <p:nvPr/>
        </p:nvSpPr>
        <p:spPr bwMode="white">
          <a:xfrm>
            <a:off x="8357355" y="2485937"/>
            <a:ext cx="1704198" cy="314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489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2023-11-22T06:51:54Z</dcterms:created>
  <dcterms:modified xsi:type="dcterms:W3CDTF">2023-11-25T02:13:22Z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