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4" r:id="rId6"/>
    <p:sldId id="262" r:id="rId7"/>
    <p:sldId id="261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3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725" y="2492896"/>
            <a:ext cx="5162550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2325" y="3763888"/>
            <a:ext cx="546735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778AC99-2B34-49E6-9397-CD36CFA546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713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E5C3F21-6495-1463-FD13-F547B8EBD7CD}"/>
              </a:ext>
            </a:extLst>
          </p:cNvPr>
          <p:cNvSpPr/>
          <p:nvPr/>
        </p:nvSpPr>
        <p:spPr bwMode="white">
          <a:xfrm>
            <a:off x="3587504" y="1893293"/>
            <a:ext cx="771173" cy="352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525B8F5-1509-8E4F-FF48-C72C0363B1EF}"/>
              </a:ext>
            </a:extLst>
          </p:cNvPr>
          <p:cNvSpPr/>
          <p:nvPr/>
        </p:nvSpPr>
        <p:spPr bwMode="white">
          <a:xfrm>
            <a:off x="7167272" y="1902817"/>
            <a:ext cx="771173" cy="333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1FC46EA-2EE6-CD6F-5D0D-3455452FE483}"/>
              </a:ext>
            </a:extLst>
          </p:cNvPr>
          <p:cNvSpPr/>
          <p:nvPr/>
        </p:nvSpPr>
        <p:spPr bwMode="white">
          <a:xfrm>
            <a:off x="3016264" y="2512325"/>
            <a:ext cx="799735" cy="266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1D2C5D9-AC8E-B30C-2662-427D9F1F038F}"/>
              </a:ext>
            </a:extLst>
          </p:cNvPr>
          <p:cNvSpPr/>
          <p:nvPr/>
        </p:nvSpPr>
        <p:spPr bwMode="white">
          <a:xfrm>
            <a:off x="6881652" y="2512325"/>
            <a:ext cx="228495" cy="266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03D645F-9E5B-DC7C-6E91-2FA01EB0C7FA}"/>
              </a:ext>
            </a:extLst>
          </p:cNvPr>
          <p:cNvSpPr/>
          <p:nvPr/>
        </p:nvSpPr>
        <p:spPr bwMode="white">
          <a:xfrm>
            <a:off x="3796958" y="3455158"/>
            <a:ext cx="771173" cy="247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3F9CAF1-5B35-52C9-4870-1C3944296D70}"/>
              </a:ext>
            </a:extLst>
          </p:cNvPr>
          <p:cNvSpPr/>
          <p:nvPr/>
        </p:nvSpPr>
        <p:spPr bwMode="white">
          <a:xfrm>
            <a:off x="6253289" y="3455158"/>
            <a:ext cx="771173" cy="247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28D2B27-24E2-CEDF-F8BF-032F8ECA3D43}"/>
              </a:ext>
            </a:extLst>
          </p:cNvPr>
          <p:cNvSpPr/>
          <p:nvPr/>
        </p:nvSpPr>
        <p:spPr bwMode="white">
          <a:xfrm>
            <a:off x="9480376" y="3455158"/>
            <a:ext cx="8172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4D5ACEC-8CE8-F96C-75C5-9644C59CF6C9}"/>
              </a:ext>
            </a:extLst>
          </p:cNvPr>
          <p:cNvSpPr/>
          <p:nvPr/>
        </p:nvSpPr>
        <p:spPr bwMode="white">
          <a:xfrm>
            <a:off x="4158743" y="4036095"/>
            <a:ext cx="942545" cy="266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810F151-F3C8-28F8-52BB-EE0103FBF6C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497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CD21273-5148-251D-0547-C74347F7C7BE}"/>
              </a:ext>
            </a:extLst>
          </p:cNvPr>
          <p:cNvSpPr/>
          <p:nvPr/>
        </p:nvSpPr>
        <p:spPr bwMode="white">
          <a:xfrm>
            <a:off x="6129520" y="1362940"/>
            <a:ext cx="780694" cy="267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B35E33D-2158-B1AC-8C5C-BC72CD0B454F}"/>
              </a:ext>
            </a:extLst>
          </p:cNvPr>
          <p:cNvSpPr/>
          <p:nvPr/>
        </p:nvSpPr>
        <p:spPr bwMode="white">
          <a:xfrm>
            <a:off x="10080595" y="1362940"/>
            <a:ext cx="171371" cy="267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1890ACA-B8DD-F46A-96DD-5003E95EE864}"/>
              </a:ext>
            </a:extLst>
          </p:cNvPr>
          <p:cNvSpPr/>
          <p:nvPr/>
        </p:nvSpPr>
        <p:spPr bwMode="white">
          <a:xfrm>
            <a:off x="5101289" y="1945601"/>
            <a:ext cx="238016" cy="267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BDB1D5E-2F2B-F62F-2FE7-6AED9AFF128B}"/>
              </a:ext>
            </a:extLst>
          </p:cNvPr>
          <p:cNvSpPr/>
          <p:nvPr/>
        </p:nvSpPr>
        <p:spPr bwMode="white">
          <a:xfrm>
            <a:off x="7148231" y="1955153"/>
            <a:ext cx="161851" cy="257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F98EC62-E132-0B7F-69A4-DE8C9CC565A9}"/>
              </a:ext>
            </a:extLst>
          </p:cNvPr>
          <p:cNvSpPr/>
          <p:nvPr/>
        </p:nvSpPr>
        <p:spPr bwMode="white">
          <a:xfrm>
            <a:off x="9318942" y="1945601"/>
            <a:ext cx="257057" cy="267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BD09D40B-CB15-8B35-BA85-95D5FD9665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852936"/>
            <a:ext cx="11520000" cy="33353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41950C9-958C-2613-4868-4A5795FCAE46}"/>
              </a:ext>
            </a:extLst>
          </p:cNvPr>
          <p:cNvSpPr/>
          <p:nvPr/>
        </p:nvSpPr>
        <p:spPr bwMode="white">
          <a:xfrm>
            <a:off x="2759206" y="5092414"/>
            <a:ext cx="247537" cy="276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7DB152F-6C07-B7E6-D53C-7C7997484E6E}"/>
              </a:ext>
            </a:extLst>
          </p:cNvPr>
          <p:cNvSpPr/>
          <p:nvPr/>
        </p:nvSpPr>
        <p:spPr bwMode="white">
          <a:xfrm>
            <a:off x="4777586" y="5101944"/>
            <a:ext cx="238016" cy="266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40B7C68-FB9B-AB94-8198-2084F842A73D}"/>
              </a:ext>
            </a:extLst>
          </p:cNvPr>
          <p:cNvSpPr/>
          <p:nvPr/>
        </p:nvSpPr>
        <p:spPr bwMode="white">
          <a:xfrm>
            <a:off x="9395107" y="5092414"/>
            <a:ext cx="238016" cy="276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4EE7C5D5-DBB6-4CD9-950F-0E8A99BC915C}"/>
              </a:ext>
            </a:extLst>
          </p:cNvPr>
          <p:cNvSpPr/>
          <p:nvPr/>
        </p:nvSpPr>
        <p:spPr bwMode="white">
          <a:xfrm>
            <a:off x="1293024" y="5683255"/>
            <a:ext cx="228495" cy="266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6D3A5BF-B120-18BD-5CED-7647A8C05988}"/>
              </a:ext>
            </a:extLst>
          </p:cNvPr>
          <p:cNvSpPr/>
          <p:nvPr/>
        </p:nvSpPr>
        <p:spPr bwMode="white">
          <a:xfrm>
            <a:off x="7919404" y="5683255"/>
            <a:ext cx="238016" cy="266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375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BE29DB1-03E0-95EC-4A6F-22E8330A95D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098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F15DEF9-1949-D1BB-1204-3A15B8C4B3AC}"/>
              </a:ext>
            </a:extLst>
          </p:cNvPr>
          <p:cNvSpPr/>
          <p:nvPr/>
        </p:nvSpPr>
        <p:spPr bwMode="white">
          <a:xfrm>
            <a:off x="5796297" y="1074355"/>
            <a:ext cx="771173" cy="352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A5C2F26-EAE1-3A9F-FAC0-EF8C6035AECC}"/>
              </a:ext>
            </a:extLst>
          </p:cNvPr>
          <p:cNvSpPr/>
          <p:nvPr/>
        </p:nvSpPr>
        <p:spPr bwMode="white">
          <a:xfrm>
            <a:off x="7262479" y="1074355"/>
            <a:ext cx="771173" cy="352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7576B6B-EFAD-67A8-3A6C-0E964707E779}"/>
              </a:ext>
            </a:extLst>
          </p:cNvPr>
          <p:cNvSpPr/>
          <p:nvPr/>
        </p:nvSpPr>
        <p:spPr bwMode="white">
          <a:xfrm>
            <a:off x="8738181" y="1074355"/>
            <a:ext cx="761652" cy="352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DD991CD-1421-F8B3-7B60-A8B35A3D6042}"/>
              </a:ext>
            </a:extLst>
          </p:cNvPr>
          <p:cNvSpPr/>
          <p:nvPr/>
        </p:nvSpPr>
        <p:spPr bwMode="white">
          <a:xfrm>
            <a:off x="10194842" y="1083880"/>
            <a:ext cx="771173" cy="333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FC22CE1-006A-D9DA-2A5B-A77AF958E456}"/>
              </a:ext>
            </a:extLst>
          </p:cNvPr>
          <p:cNvSpPr/>
          <p:nvPr/>
        </p:nvSpPr>
        <p:spPr bwMode="white">
          <a:xfrm>
            <a:off x="7395768" y="1664889"/>
            <a:ext cx="1504264" cy="352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71F8652-3064-2C69-3CCF-24B5E5AE7765}"/>
              </a:ext>
            </a:extLst>
          </p:cNvPr>
          <p:cNvSpPr/>
          <p:nvPr/>
        </p:nvSpPr>
        <p:spPr bwMode="white">
          <a:xfrm>
            <a:off x="9794975" y="1664889"/>
            <a:ext cx="1513785" cy="352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E8CA022-DA99-AB1E-3720-8E5CB6E00D32}"/>
              </a:ext>
            </a:extLst>
          </p:cNvPr>
          <p:cNvSpPr/>
          <p:nvPr/>
        </p:nvSpPr>
        <p:spPr bwMode="white">
          <a:xfrm>
            <a:off x="1654809" y="2255423"/>
            <a:ext cx="1504264" cy="352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731A24D-3B7E-B2D5-1746-F4F6F336BD1E}"/>
              </a:ext>
            </a:extLst>
          </p:cNvPr>
          <p:cNvSpPr/>
          <p:nvPr/>
        </p:nvSpPr>
        <p:spPr bwMode="white">
          <a:xfrm>
            <a:off x="4415801" y="2255423"/>
            <a:ext cx="771173" cy="352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7D3309C-57D3-9A6B-F97E-64A83803EF0A}"/>
              </a:ext>
            </a:extLst>
          </p:cNvPr>
          <p:cNvSpPr/>
          <p:nvPr/>
        </p:nvSpPr>
        <p:spPr bwMode="white">
          <a:xfrm>
            <a:off x="9423669" y="2845957"/>
            <a:ext cx="1504264" cy="352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A1608AF-0909-1568-4108-9E272C54FA78}"/>
              </a:ext>
            </a:extLst>
          </p:cNvPr>
          <p:cNvSpPr/>
          <p:nvPr/>
        </p:nvSpPr>
        <p:spPr bwMode="white">
          <a:xfrm>
            <a:off x="1664330" y="3426966"/>
            <a:ext cx="2237355" cy="361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4AB42D3-4866-643B-94E0-165D49AFA2E9}"/>
              </a:ext>
            </a:extLst>
          </p:cNvPr>
          <p:cNvSpPr/>
          <p:nvPr/>
        </p:nvSpPr>
        <p:spPr bwMode="white">
          <a:xfrm>
            <a:off x="4787107" y="3426966"/>
            <a:ext cx="2237355" cy="361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95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F34F6B8-844F-B630-93D9-3895490CAF4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213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14B6294-3552-3F8D-417E-E5E8A9EC2284}"/>
              </a:ext>
            </a:extLst>
          </p:cNvPr>
          <p:cNvSpPr/>
          <p:nvPr/>
        </p:nvSpPr>
        <p:spPr bwMode="white">
          <a:xfrm>
            <a:off x="10537586" y="1937257"/>
            <a:ext cx="780694" cy="267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250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2023-11-22T06:51:54Z</dcterms:created>
  <dcterms:modified xsi:type="dcterms:W3CDTF">2023-11-25T02:12:48Z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