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540893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2" y="3773413"/>
            <a:ext cx="50196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3608B6-36E8-E434-535C-147003505A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9CC6E8A2-9DF9-F4B8-AA08-EE735A519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360000" y="3882612"/>
            <a:ext cx="11520000" cy="278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C23F42-29BA-B08E-08AA-85F19965D282}"/>
              </a:ext>
            </a:extLst>
          </p:cNvPr>
          <p:cNvSpPr/>
          <p:nvPr/>
        </p:nvSpPr>
        <p:spPr bwMode="white">
          <a:xfrm>
            <a:off x="1321586" y="6304807"/>
            <a:ext cx="609322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D17428-EBBB-4296-46F9-92AC05F31120}"/>
              </a:ext>
            </a:extLst>
          </p:cNvPr>
          <p:cNvSpPr/>
          <p:nvPr/>
        </p:nvSpPr>
        <p:spPr bwMode="white">
          <a:xfrm>
            <a:off x="4187305" y="6304807"/>
            <a:ext cx="609322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36ECB0A-E776-4E81-9A3C-2CCC1373BE41}"/>
              </a:ext>
            </a:extLst>
          </p:cNvPr>
          <p:cNvSpPr/>
          <p:nvPr/>
        </p:nvSpPr>
        <p:spPr bwMode="white">
          <a:xfrm>
            <a:off x="7043504" y="6304807"/>
            <a:ext cx="609322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04E41A8-4E01-C928-13FB-B4295AE6534D}"/>
              </a:ext>
            </a:extLst>
          </p:cNvPr>
          <p:cNvSpPr/>
          <p:nvPr/>
        </p:nvSpPr>
        <p:spPr bwMode="white">
          <a:xfrm>
            <a:off x="9918743" y="6304807"/>
            <a:ext cx="552198" cy="27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5" y="2060848"/>
            <a:ext cx="7272000" cy="1562004"/>
          </a:xfrm>
          <a:prstGeom prst="rect">
            <a:avLst/>
          </a:prstGeom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645D4A5-2AE8-5302-4043-3869A73F9A93}"/>
              </a:ext>
            </a:extLst>
          </p:cNvPr>
          <p:cNvSpPr/>
          <p:nvPr/>
        </p:nvSpPr>
        <p:spPr bwMode="white">
          <a:xfrm>
            <a:off x="3140033" y="2095354"/>
            <a:ext cx="399867" cy="39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2BE66D0-58CD-82A1-26CF-BDB558DA95A7}"/>
              </a:ext>
            </a:extLst>
          </p:cNvPr>
          <p:cNvSpPr/>
          <p:nvPr/>
        </p:nvSpPr>
        <p:spPr bwMode="white">
          <a:xfrm>
            <a:off x="9033322" y="2095354"/>
            <a:ext cx="761652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A467C07-AFBD-6EFF-303B-B3B36C6709C4}"/>
              </a:ext>
            </a:extLst>
          </p:cNvPr>
          <p:cNvSpPr/>
          <p:nvPr/>
        </p:nvSpPr>
        <p:spPr bwMode="white">
          <a:xfrm>
            <a:off x="3140033" y="2495820"/>
            <a:ext cx="409388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CF73E56-5CBC-E959-3AF6-8AE1A3365386}"/>
              </a:ext>
            </a:extLst>
          </p:cNvPr>
          <p:cNvSpPr/>
          <p:nvPr/>
        </p:nvSpPr>
        <p:spPr bwMode="white">
          <a:xfrm>
            <a:off x="9042842" y="3020240"/>
            <a:ext cx="752132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E16D653-32CD-A791-934D-BC34A1DB871B}"/>
              </a:ext>
            </a:extLst>
          </p:cNvPr>
          <p:cNvSpPr/>
          <p:nvPr/>
        </p:nvSpPr>
        <p:spPr bwMode="white">
          <a:xfrm>
            <a:off x="3130512" y="3153729"/>
            <a:ext cx="418909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B2531DC5-A675-40B4-CBDF-37EC41DE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656"/>
            <a:ext cx="11520000" cy="246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29A25F-A9A3-085C-DBEE-59EB389A5D8B}"/>
              </a:ext>
            </a:extLst>
          </p:cNvPr>
          <p:cNvSpPr/>
          <p:nvPr/>
        </p:nvSpPr>
        <p:spPr bwMode="white">
          <a:xfrm>
            <a:off x="5910545" y="1525502"/>
            <a:ext cx="437950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C9DA01-65FF-46D8-DA35-C1C55CCB4407}"/>
              </a:ext>
            </a:extLst>
          </p:cNvPr>
          <p:cNvSpPr/>
          <p:nvPr/>
        </p:nvSpPr>
        <p:spPr bwMode="white">
          <a:xfrm>
            <a:off x="9157090" y="1525502"/>
            <a:ext cx="437950" cy="26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49CC4F-EC0A-0C78-376C-BED2A69DE2DC}"/>
              </a:ext>
            </a:extLst>
          </p:cNvPr>
          <p:cNvSpPr/>
          <p:nvPr/>
        </p:nvSpPr>
        <p:spPr bwMode="white">
          <a:xfrm>
            <a:off x="2930578" y="1974013"/>
            <a:ext cx="361785" cy="34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578436-01A1-3D16-FC0A-34926D898599}"/>
              </a:ext>
            </a:extLst>
          </p:cNvPr>
          <p:cNvSpPr/>
          <p:nvPr/>
        </p:nvSpPr>
        <p:spPr bwMode="white">
          <a:xfrm>
            <a:off x="6957818" y="2002641"/>
            <a:ext cx="304661" cy="25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89A3C3-CB87-3220-3102-C527BE0BE045}"/>
              </a:ext>
            </a:extLst>
          </p:cNvPr>
          <p:cNvSpPr/>
          <p:nvPr/>
        </p:nvSpPr>
        <p:spPr bwMode="white">
          <a:xfrm>
            <a:off x="10927933" y="2002641"/>
            <a:ext cx="314181" cy="25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204476B4-D653-4D96-9624-35DDB2D7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54219"/>
            <a:ext cx="11520000" cy="272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FBA42EF-A7F2-28E8-9F6B-0CA55EF2CF0D}"/>
              </a:ext>
            </a:extLst>
          </p:cNvPr>
          <p:cNvSpPr/>
          <p:nvPr/>
        </p:nvSpPr>
        <p:spPr bwMode="white">
          <a:xfrm>
            <a:off x="5834380" y="3763812"/>
            <a:ext cx="238016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A2B770C-553D-BD6E-95C4-23A84E6E8349}"/>
              </a:ext>
            </a:extLst>
          </p:cNvPr>
          <p:cNvSpPr/>
          <p:nvPr/>
        </p:nvSpPr>
        <p:spPr bwMode="white">
          <a:xfrm>
            <a:off x="8062214" y="3763812"/>
            <a:ext cx="161851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6CE7544-89AC-5156-A166-7E919FC65AC3}"/>
              </a:ext>
            </a:extLst>
          </p:cNvPr>
          <p:cNvSpPr/>
          <p:nvPr/>
        </p:nvSpPr>
        <p:spPr bwMode="white">
          <a:xfrm>
            <a:off x="3816000" y="5087735"/>
            <a:ext cx="552198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379520F-696E-C370-CC77-D6DBB31625CB}"/>
              </a:ext>
            </a:extLst>
          </p:cNvPr>
          <p:cNvSpPr/>
          <p:nvPr/>
        </p:nvSpPr>
        <p:spPr bwMode="white">
          <a:xfrm>
            <a:off x="6576991" y="5087735"/>
            <a:ext cx="552198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883815-FE18-770F-5A6B-A41BC609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EC7734-0356-6072-4A99-4E0F0182DD47}"/>
              </a:ext>
            </a:extLst>
          </p:cNvPr>
          <p:cNvSpPr/>
          <p:nvPr/>
        </p:nvSpPr>
        <p:spPr bwMode="white">
          <a:xfrm>
            <a:off x="5758214" y="1370484"/>
            <a:ext cx="238016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3E9CBE-450B-31ED-4917-5467C4F7BFF3}"/>
              </a:ext>
            </a:extLst>
          </p:cNvPr>
          <p:cNvSpPr/>
          <p:nvPr/>
        </p:nvSpPr>
        <p:spPr bwMode="white">
          <a:xfrm>
            <a:off x="2673520" y="2066383"/>
            <a:ext cx="342743" cy="257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D17C37-1083-8616-33A2-48875841390B}"/>
              </a:ext>
            </a:extLst>
          </p:cNvPr>
          <p:cNvSpPr/>
          <p:nvPr/>
        </p:nvSpPr>
        <p:spPr bwMode="white">
          <a:xfrm>
            <a:off x="4434842" y="2972005"/>
            <a:ext cx="295140" cy="133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646B51-591F-61D2-19B5-92793C35296B}"/>
              </a:ext>
            </a:extLst>
          </p:cNvPr>
          <p:cNvSpPr/>
          <p:nvPr/>
        </p:nvSpPr>
        <p:spPr bwMode="white">
          <a:xfrm>
            <a:off x="7386247" y="3019670"/>
            <a:ext cx="704528" cy="70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68B60B-3036-359B-FC27-A0D55E30663C}"/>
              </a:ext>
            </a:extLst>
          </p:cNvPr>
          <p:cNvSpPr/>
          <p:nvPr/>
        </p:nvSpPr>
        <p:spPr bwMode="white">
          <a:xfrm>
            <a:off x="4434842" y="3353320"/>
            <a:ext cx="666446" cy="419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