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4" r:id="rId6"/>
    <p:sldId id="262" r:id="rId7"/>
    <p:sldId id="261" r:id="rId8"/>
    <p:sldId id="257" r:id="rId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39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4725" y="2492896"/>
            <a:ext cx="5162550" cy="600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2325" y="3773413"/>
            <a:ext cx="5467350" cy="447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C004115-2031-4BAC-49B8-4414A8F3DD8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183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1BEE032-EE99-1D77-A04A-98A31111106D}"/>
              </a:ext>
            </a:extLst>
          </p:cNvPr>
          <p:cNvSpPr/>
          <p:nvPr/>
        </p:nvSpPr>
        <p:spPr bwMode="white">
          <a:xfrm>
            <a:off x="1407272" y="3373032"/>
            <a:ext cx="399867" cy="2765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D19D8D5-9147-7B08-F0E6-C6E548A5A5E1}"/>
              </a:ext>
            </a:extLst>
          </p:cNvPr>
          <p:cNvSpPr/>
          <p:nvPr/>
        </p:nvSpPr>
        <p:spPr bwMode="white">
          <a:xfrm>
            <a:off x="3777917" y="3363497"/>
            <a:ext cx="771173" cy="3241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3B1CF82-FAA7-8FEB-56D7-AA5CE6B6605D}"/>
              </a:ext>
            </a:extLst>
          </p:cNvPr>
          <p:cNvSpPr/>
          <p:nvPr/>
        </p:nvSpPr>
        <p:spPr bwMode="white">
          <a:xfrm>
            <a:off x="7490975" y="3373032"/>
            <a:ext cx="399867" cy="2765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1AB54DC-49DC-41AE-13C1-CC8076DF6BCB}"/>
              </a:ext>
            </a:extLst>
          </p:cNvPr>
          <p:cNvSpPr/>
          <p:nvPr/>
        </p:nvSpPr>
        <p:spPr bwMode="white">
          <a:xfrm>
            <a:off x="10232925" y="3353962"/>
            <a:ext cx="771173" cy="3432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D19D8D5-9147-7B08-F0E6-C6E548A5A5E1}"/>
              </a:ext>
            </a:extLst>
          </p:cNvPr>
          <p:cNvSpPr/>
          <p:nvPr/>
        </p:nvSpPr>
        <p:spPr bwMode="white">
          <a:xfrm>
            <a:off x="9696400" y="260649"/>
            <a:ext cx="864096" cy="288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E96232D-2714-A81E-592D-C809B19DE21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607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8453679-58A2-27B2-3CE9-DCFAAFAF2F9D}"/>
              </a:ext>
            </a:extLst>
          </p:cNvPr>
          <p:cNvSpPr/>
          <p:nvPr/>
        </p:nvSpPr>
        <p:spPr bwMode="white">
          <a:xfrm>
            <a:off x="2759206" y="1715959"/>
            <a:ext cx="771173" cy="324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A219910-3674-7878-6AAF-999AD51B8A97}"/>
              </a:ext>
            </a:extLst>
          </p:cNvPr>
          <p:cNvSpPr/>
          <p:nvPr/>
        </p:nvSpPr>
        <p:spPr bwMode="white">
          <a:xfrm>
            <a:off x="4777586" y="1696861"/>
            <a:ext cx="780694" cy="3533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EFC5E85-8AAF-2F45-02DC-2B9DB5BCE4D1}"/>
              </a:ext>
            </a:extLst>
          </p:cNvPr>
          <p:cNvSpPr/>
          <p:nvPr/>
        </p:nvSpPr>
        <p:spPr bwMode="white">
          <a:xfrm>
            <a:off x="6805487" y="1715959"/>
            <a:ext cx="771173" cy="324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2BC5023-2DEC-6413-A357-A9BE6ED1C7B3}"/>
              </a:ext>
            </a:extLst>
          </p:cNvPr>
          <p:cNvSpPr/>
          <p:nvPr/>
        </p:nvSpPr>
        <p:spPr bwMode="white">
          <a:xfrm>
            <a:off x="8823867" y="1706410"/>
            <a:ext cx="771173" cy="3437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7014D2B-5578-B8DE-59CD-900A900E7D9D}"/>
              </a:ext>
            </a:extLst>
          </p:cNvPr>
          <p:cNvSpPr/>
          <p:nvPr/>
        </p:nvSpPr>
        <p:spPr bwMode="white">
          <a:xfrm>
            <a:off x="3130512" y="2928683"/>
            <a:ext cx="1513785" cy="3533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5FC1BE4-8D94-2F5E-04B3-B1DD3F710882}"/>
              </a:ext>
            </a:extLst>
          </p:cNvPr>
          <p:cNvSpPr/>
          <p:nvPr/>
        </p:nvSpPr>
        <p:spPr bwMode="white">
          <a:xfrm>
            <a:off x="5148892" y="2928683"/>
            <a:ext cx="1513785" cy="3533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B885CBA-DE1D-4A32-6D7B-9A3CCA9B6C17}"/>
              </a:ext>
            </a:extLst>
          </p:cNvPr>
          <p:cNvSpPr/>
          <p:nvPr/>
        </p:nvSpPr>
        <p:spPr bwMode="white">
          <a:xfrm>
            <a:off x="7176793" y="2928683"/>
            <a:ext cx="1504264" cy="3533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321D52A-2668-2377-A7C8-0F8AB9A734D9}"/>
              </a:ext>
            </a:extLst>
          </p:cNvPr>
          <p:cNvSpPr/>
          <p:nvPr/>
        </p:nvSpPr>
        <p:spPr bwMode="white">
          <a:xfrm>
            <a:off x="9566479" y="2938232"/>
            <a:ext cx="771173" cy="3437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img_16777215">
            <a:extLst>
              <a:ext uri="{FF2B5EF4-FFF2-40B4-BE49-F238E27FC236}">
                <a16:creationId xmlns:a16="http://schemas.microsoft.com/office/drawing/2014/main" id="{D6924309-7D21-535B-743B-6B3C0B061D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4"/>
          <a:stretch/>
        </p:blipFill>
        <p:spPr>
          <a:xfrm>
            <a:off x="839416" y="3520722"/>
            <a:ext cx="11161240" cy="18049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86497C03-6E1E-5F1E-2949-8FB9D3A9D390}"/>
              </a:ext>
            </a:extLst>
          </p:cNvPr>
          <p:cNvSpPr/>
          <p:nvPr/>
        </p:nvSpPr>
        <p:spPr bwMode="white">
          <a:xfrm>
            <a:off x="3486159" y="4160567"/>
            <a:ext cx="1885090" cy="3533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E0EAC7E7-FAE4-97C3-6620-350768FB92FB}"/>
              </a:ext>
            </a:extLst>
          </p:cNvPr>
          <p:cNvSpPr/>
          <p:nvPr/>
        </p:nvSpPr>
        <p:spPr bwMode="white">
          <a:xfrm>
            <a:off x="5875845" y="4160567"/>
            <a:ext cx="1894611" cy="3533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ED0BC375-1C2A-5612-D8F3-BCFC94C85FD3}"/>
              </a:ext>
            </a:extLst>
          </p:cNvPr>
          <p:cNvSpPr/>
          <p:nvPr/>
        </p:nvSpPr>
        <p:spPr bwMode="white">
          <a:xfrm>
            <a:off x="8474986" y="4160567"/>
            <a:ext cx="1532826" cy="3533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5AA1C521-5C3E-D4D9-1674-A411BC2D604A}"/>
              </a:ext>
            </a:extLst>
          </p:cNvPr>
          <p:cNvSpPr/>
          <p:nvPr/>
        </p:nvSpPr>
        <p:spPr bwMode="white">
          <a:xfrm>
            <a:off x="10712341" y="4160567"/>
            <a:ext cx="1152000" cy="3533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EEBE7A15-D168-FEE8-8019-D9443A46531E}"/>
              </a:ext>
            </a:extLst>
          </p:cNvPr>
          <p:cNvSpPr/>
          <p:nvPr/>
        </p:nvSpPr>
        <p:spPr bwMode="white">
          <a:xfrm>
            <a:off x="1296407" y="4781314"/>
            <a:ext cx="771173" cy="3533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297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9F48BC1-DD8A-3E68-4A9C-F4E690A6376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949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68B4D76-1327-E0B1-745C-8751A98D880B}"/>
              </a:ext>
            </a:extLst>
          </p:cNvPr>
          <p:cNvSpPr/>
          <p:nvPr/>
        </p:nvSpPr>
        <p:spPr bwMode="white">
          <a:xfrm>
            <a:off x="5977190" y="2531181"/>
            <a:ext cx="352264" cy="3428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516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1" y="386819"/>
            <a:ext cx="10920576" cy="4107209"/>
          </a:xfrm>
          <a:prstGeom prst="rect">
            <a:avLst/>
          </a:prstGeom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D21BF53-8AD3-3C6D-207D-29529492FC9C}"/>
              </a:ext>
            </a:extLst>
          </p:cNvPr>
          <p:cNvSpPr/>
          <p:nvPr/>
        </p:nvSpPr>
        <p:spPr bwMode="white">
          <a:xfrm>
            <a:off x="2159404" y="3140078"/>
            <a:ext cx="7864066" cy="761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572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2023-11-22T06:51:54Z</dcterms:created>
  <dcterms:modified xsi:type="dcterms:W3CDTF">2023-11-25T02:09:57Z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