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2" r:id="rId6"/>
    <p:sldId id="261" r:id="rId7"/>
    <p:sldId id="257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2492896"/>
            <a:ext cx="3295650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5" y="3763888"/>
            <a:ext cx="45529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95C627-56FD-2D13-C43B-7830FC03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96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ECC792-D7B4-0817-914E-987B988E8EA3}"/>
              </a:ext>
            </a:extLst>
          </p:cNvPr>
          <p:cNvSpPr/>
          <p:nvPr/>
        </p:nvSpPr>
        <p:spPr bwMode="white">
          <a:xfrm>
            <a:off x="5881983" y="1057624"/>
            <a:ext cx="409388" cy="344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9D2E70-6744-C232-DB71-69B727A521A8}"/>
              </a:ext>
            </a:extLst>
          </p:cNvPr>
          <p:cNvSpPr/>
          <p:nvPr/>
        </p:nvSpPr>
        <p:spPr bwMode="white">
          <a:xfrm>
            <a:off x="10480462" y="1057624"/>
            <a:ext cx="399867" cy="344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995255-335E-B168-A58C-C119BB3C61F0}"/>
              </a:ext>
            </a:extLst>
          </p:cNvPr>
          <p:cNvSpPr/>
          <p:nvPr/>
        </p:nvSpPr>
        <p:spPr bwMode="white">
          <a:xfrm>
            <a:off x="9747371" y="1631013"/>
            <a:ext cx="399867" cy="353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B2D290F8-6E1E-4961-649F-7694058442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48880"/>
            <a:ext cx="11520000" cy="4150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8F37938-66B1-4714-4F9C-98B7BC01575D}"/>
              </a:ext>
            </a:extLst>
          </p:cNvPr>
          <p:cNvSpPr/>
          <p:nvPr/>
        </p:nvSpPr>
        <p:spPr bwMode="white">
          <a:xfrm>
            <a:off x="5139371" y="3627433"/>
            <a:ext cx="418909" cy="353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28384E3-3890-02F7-139A-8CD81D134A66}"/>
              </a:ext>
            </a:extLst>
          </p:cNvPr>
          <p:cNvSpPr/>
          <p:nvPr/>
        </p:nvSpPr>
        <p:spPr bwMode="white">
          <a:xfrm>
            <a:off x="8357355" y="5383058"/>
            <a:ext cx="418909" cy="353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AF82E3-57AD-5CD6-7D04-D52F15FCA1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23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77A577-81D0-43D5-A84D-0B8E653B94ED}"/>
              </a:ext>
            </a:extLst>
          </p:cNvPr>
          <p:cNvSpPr/>
          <p:nvPr/>
        </p:nvSpPr>
        <p:spPr bwMode="white">
          <a:xfrm>
            <a:off x="11137388" y="1799481"/>
            <a:ext cx="304661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3C74FE-2A71-B59D-D4C7-DA273FF3DBFE}"/>
              </a:ext>
            </a:extLst>
          </p:cNvPr>
          <p:cNvSpPr/>
          <p:nvPr/>
        </p:nvSpPr>
        <p:spPr bwMode="white">
          <a:xfrm>
            <a:off x="11080264" y="2361927"/>
            <a:ext cx="361785" cy="343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495113-773A-F1FD-8952-27F298F00A3C}"/>
              </a:ext>
            </a:extLst>
          </p:cNvPr>
          <p:cNvSpPr/>
          <p:nvPr/>
        </p:nvSpPr>
        <p:spPr bwMode="white">
          <a:xfrm>
            <a:off x="11089785" y="2962505"/>
            <a:ext cx="352264" cy="343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0A9490-1138-7B49-4AD0-91DBDC61E075}"/>
              </a:ext>
            </a:extLst>
          </p:cNvPr>
          <p:cNvSpPr/>
          <p:nvPr/>
        </p:nvSpPr>
        <p:spPr bwMode="white">
          <a:xfrm>
            <a:off x="11137388" y="3591682"/>
            <a:ext cx="304661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D98DC6-BE0F-2DE7-4E9E-8BF2744FAE95}"/>
              </a:ext>
            </a:extLst>
          </p:cNvPr>
          <p:cNvSpPr/>
          <p:nvPr/>
        </p:nvSpPr>
        <p:spPr bwMode="white">
          <a:xfrm>
            <a:off x="7681388" y="4268524"/>
            <a:ext cx="399867" cy="343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B726C97-A178-2281-43A1-46D956D5F8B3}"/>
              </a:ext>
            </a:extLst>
          </p:cNvPr>
          <p:cNvSpPr/>
          <p:nvPr/>
        </p:nvSpPr>
        <p:spPr bwMode="white">
          <a:xfrm>
            <a:off x="9766413" y="4278057"/>
            <a:ext cx="752133" cy="333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57F5FFC-FB4D-A72F-3FDB-E3F8B7D79C36}"/>
              </a:ext>
            </a:extLst>
          </p:cNvPr>
          <p:cNvSpPr/>
          <p:nvPr/>
        </p:nvSpPr>
        <p:spPr bwMode="white">
          <a:xfrm>
            <a:off x="1835702" y="4850037"/>
            <a:ext cx="409388" cy="35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41AE5D6-F4F5-B5B3-F9F9-42678A556214}"/>
              </a:ext>
            </a:extLst>
          </p:cNvPr>
          <p:cNvSpPr/>
          <p:nvPr/>
        </p:nvSpPr>
        <p:spPr bwMode="white">
          <a:xfrm>
            <a:off x="3682710" y="4850037"/>
            <a:ext cx="1123438" cy="35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51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FAA028-B7CE-9036-C857-6358F41EA3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4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EEB01D-85C8-A6DE-6A15-009A3B971785}"/>
              </a:ext>
            </a:extLst>
          </p:cNvPr>
          <p:cNvSpPr/>
          <p:nvPr/>
        </p:nvSpPr>
        <p:spPr bwMode="white">
          <a:xfrm>
            <a:off x="2302214" y="2858256"/>
            <a:ext cx="418909" cy="362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8DC673-EE9C-6382-D848-36D8D9BBBD49}"/>
              </a:ext>
            </a:extLst>
          </p:cNvPr>
          <p:cNvSpPr/>
          <p:nvPr/>
        </p:nvSpPr>
        <p:spPr bwMode="white">
          <a:xfrm>
            <a:off x="3720793" y="2858256"/>
            <a:ext cx="418909" cy="362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CDF16B-6CAE-CC41-10B8-38C4289534CE}"/>
              </a:ext>
            </a:extLst>
          </p:cNvPr>
          <p:cNvSpPr/>
          <p:nvPr/>
        </p:nvSpPr>
        <p:spPr bwMode="white">
          <a:xfrm>
            <a:off x="5120330" y="2858256"/>
            <a:ext cx="428429" cy="362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302A43-3457-9615-24A3-386A8C25F832}"/>
              </a:ext>
            </a:extLst>
          </p:cNvPr>
          <p:cNvSpPr/>
          <p:nvPr/>
        </p:nvSpPr>
        <p:spPr bwMode="white">
          <a:xfrm>
            <a:off x="2302214" y="3678295"/>
            <a:ext cx="418909" cy="352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D8676D-ED9B-EFAB-DE6E-1E4253A87047}"/>
              </a:ext>
            </a:extLst>
          </p:cNvPr>
          <p:cNvSpPr/>
          <p:nvPr/>
        </p:nvSpPr>
        <p:spPr bwMode="white">
          <a:xfrm>
            <a:off x="5120330" y="3678295"/>
            <a:ext cx="428429" cy="362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922739F-2BAF-F021-3D7B-C3258344AC34}"/>
              </a:ext>
            </a:extLst>
          </p:cNvPr>
          <p:cNvSpPr/>
          <p:nvPr/>
        </p:nvSpPr>
        <p:spPr bwMode="white">
          <a:xfrm>
            <a:off x="2492628" y="4517404"/>
            <a:ext cx="418909" cy="362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F5A74B0-C6A4-809D-DDFB-C58FF32C0FA1}"/>
              </a:ext>
            </a:extLst>
          </p:cNvPr>
          <p:cNvSpPr/>
          <p:nvPr/>
        </p:nvSpPr>
        <p:spPr bwMode="white">
          <a:xfrm>
            <a:off x="5120330" y="4536474"/>
            <a:ext cx="428429" cy="352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4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