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175" y="2478410"/>
            <a:ext cx="3295650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862" y="3773413"/>
            <a:ext cx="7534275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64691A-222F-F663-FA9C-3B25DD2362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25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753C81E-C7DF-C9EB-13C9-AC1BE9F5FD15}"/>
              </a:ext>
            </a:extLst>
          </p:cNvPr>
          <p:cNvSpPr/>
          <p:nvPr/>
        </p:nvSpPr>
        <p:spPr bwMode="white">
          <a:xfrm>
            <a:off x="4825190" y="2324852"/>
            <a:ext cx="752132" cy="343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63039A9-767C-403E-6DF6-3E1B2D79C605}"/>
              </a:ext>
            </a:extLst>
          </p:cNvPr>
          <p:cNvSpPr/>
          <p:nvPr/>
        </p:nvSpPr>
        <p:spPr bwMode="white">
          <a:xfrm>
            <a:off x="7053024" y="2315314"/>
            <a:ext cx="752132" cy="352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ADEB6B6-8E33-4336-EA0D-94F406E77C65}"/>
              </a:ext>
            </a:extLst>
          </p:cNvPr>
          <p:cNvSpPr/>
          <p:nvPr/>
        </p:nvSpPr>
        <p:spPr bwMode="white">
          <a:xfrm>
            <a:off x="4739504" y="2992520"/>
            <a:ext cx="409388" cy="314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047A62D-98F0-A76D-C93D-0770D10A3CD6}"/>
              </a:ext>
            </a:extLst>
          </p:cNvPr>
          <p:cNvSpPr/>
          <p:nvPr/>
        </p:nvSpPr>
        <p:spPr bwMode="white">
          <a:xfrm>
            <a:off x="7576661" y="2973444"/>
            <a:ext cx="399867" cy="352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47C9D9F-2E70-080B-714E-98E5AAABD9BC}"/>
              </a:ext>
            </a:extLst>
          </p:cNvPr>
          <p:cNvSpPr/>
          <p:nvPr/>
        </p:nvSpPr>
        <p:spPr bwMode="white">
          <a:xfrm>
            <a:off x="4825190" y="3622036"/>
            <a:ext cx="752132" cy="352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245D7F6-BE63-67BD-292C-C260FA7F2B0B}"/>
              </a:ext>
            </a:extLst>
          </p:cNvPr>
          <p:cNvSpPr/>
          <p:nvPr/>
        </p:nvSpPr>
        <p:spPr bwMode="white">
          <a:xfrm>
            <a:off x="7053024" y="3622036"/>
            <a:ext cx="752132" cy="352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8240C18-2661-0D14-5E15-4FAD1935B11F}"/>
              </a:ext>
            </a:extLst>
          </p:cNvPr>
          <p:cNvSpPr/>
          <p:nvPr/>
        </p:nvSpPr>
        <p:spPr bwMode="white">
          <a:xfrm>
            <a:off x="6139041" y="4041713"/>
            <a:ext cx="409388" cy="343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974F07-E775-36EB-7122-42B7056AAB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25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7913CA9-4DBE-A0D2-CDDB-1A517FF01B0F}"/>
              </a:ext>
            </a:extLst>
          </p:cNvPr>
          <p:cNvSpPr/>
          <p:nvPr/>
        </p:nvSpPr>
        <p:spPr bwMode="white">
          <a:xfrm>
            <a:off x="8795305" y="493376"/>
            <a:ext cx="1009190" cy="314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15362A6-D104-AC59-3769-D14B968D3FE3}"/>
              </a:ext>
            </a:extLst>
          </p:cNvPr>
          <p:cNvSpPr/>
          <p:nvPr/>
        </p:nvSpPr>
        <p:spPr bwMode="white">
          <a:xfrm>
            <a:off x="10537586" y="1455589"/>
            <a:ext cx="666446" cy="314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D1DC466-745F-82FB-F9A7-F96A3ECE8FA2}"/>
              </a:ext>
            </a:extLst>
          </p:cNvPr>
          <p:cNvSpPr/>
          <p:nvPr/>
        </p:nvSpPr>
        <p:spPr bwMode="white">
          <a:xfrm>
            <a:off x="4739504" y="2303481"/>
            <a:ext cx="761652" cy="352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5137710-DE87-F20E-FB3C-CFA0B9B90824}"/>
              </a:ext>
            </a:extLst>
          </p:cNvPr>
          <p:cNvSpPr/>
          <p:nvPr/>
        </p:nvSpPr>
        <p:spPr bwMode="white">
          <a:xfrm>
            <a:off x="7233917" y="2389223"/>
            <a:ext cx="999670" cy="323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B9FF3A5-0C63-FE7C-6C12-31B5224A7194}"/>
              </a:ext>
            </a:extLst>
          </p:cNvPr>
          <p:cNvSpPr/>
          <p:nvPr/>
        </p:nvSpPr>
        <p:spPr bwMode="white">
          <a:xfrm>
            <a:off x="10528066" y="2389223"/>
            <a:ext cx="675966" cy="314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5BA5AB2-2B3C-2C88-E978-808FA24F3FFB}"/>
              </a:ext>
            </a:extLst>
          </p:cNvPr>
          <p:cNvSpPr/>
          <p:nvPr/>
        </p:nvSpPr>
        <p:spPr bwMode="white">
          <a:xfrm>
            <a:off x="1702413" y="2903674"/>
            <a:ext cx="752132" cy="362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FB0D3CE-F7EC-15E6-115F-BE8649BB68F2}"/>
              </a:ext>
            </a:extLst>
          </p:cNvPr>
          <p:cNvSpPr/>
          <p:nvPr/>
        </p:nvSpPr>
        <p:spPr bwMode="white">
          <a:xfrm>
            <a:off x="5977190" y="3522920"/>
            <a:ext cx="399867" cy="342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5B62304-658A-68E9-7651-90FEEEC96680}"/>
              </a:ext>
            </a:extLst>
          </p:cNvPr>
          <p:cNvSpPr/>
          <p:nvPr/>
        </p:nvSpPr>
        <p:spPr bwMode="white">
          <a:xfrm>
            <a:off x="9566479" y="3513393"/>
            <a:ext cx="761652" cy="352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12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777D10-266F-2ECA-1BC1-6F0E89AD38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76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B26C28D-F43B-247C-585B-A2E072E65B91}"/>
              </a:ext>
            </a:extLst>
          </p:cNvPr>
          <p:cNvSpPr/>
          <p:nvPr/>
        </p:nvSpPr>
        <p:spPr bwMode="white">
          <a:xfrm>
            <a:off x="9299900" y="1323489"/>
            <a:ext cx="314181" cy="257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1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4BDD90-2264-1877-C6AF-335DA352C3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6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2374546-E973-D535-73A4-28EF20024061}"/>
              </a:ext>
            </a:extLst>
          </p:cNvPr>
          <p:cNvSpPr/>
          <p:nvPr/>
        </p:nvSpPr>
        <p:spPr bwMode="white">
          <a:xfrm>
            <a:off x="9528396" y="1189772"/>
            <a:ext cx="390347" cy="352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9EDC04E-A686-3A48-427D-C3CBA36C2E2B}"/>
              </a:ext>
            </a:extLst>
          </p:cNvPr>
          <p:cNvSpPr/>
          <p:nvPr/>
        </p:nvSpPr>
        <p:spPr bwMode="white">
          <a:xfrm>
            <a:off x="5424991" y="2153072"/>
            <a:ext cx="771173" cy="352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A668572-B2DE-0DD2-802E-AE4A053918E1}"/>
              </a:ext>
            </a:extLst>
          </p:cNvPr>
          <p:cNvSpPr/>
          <p:nvPr/>
        </p:nvSpPr>
        <p:spPr bwMode="white">
          <a:xfrm>
            <a:off x="8214545" y="2153072"/>
            <a:ext cx="390347" cy="343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1C8C928-2BDA-4B22-9F02-A6D61AFBC259}"/>
              </a:ext>
            </a:extLst>
          </p:cNvPr>
          <p:cNvSpPr/>
          <p:nvPr/>
        </p:nvSpPr>
        <p:spPr bwMode="white">
          <a:xfrm>
            <a:off x="10804165" y="2153072"/>
            <a:ext cx="399867" cy="343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CD29EC0-43AF-3F27-BF7F-1BE85A790902}"/>
              </a:ext>
            </a:extLst>
          </p:cNvPr>
          <p:cNvSpPr/>
          <p:nvPr/>
        </p:nvSpPr>
        <p:spPr bwMode="white">
          <a:xfrm>
            <a:off x="9138049" y="2429662"/>
            <a:ext cx="1123438" cy="352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E9B456D-CFCF-72E9-3EA6-03C7FD3D7959}"/>
              </a:ext>
            </a:extLst>
          </p:cNvPr>
          <p:cNvSpPr/>
          <p:nvPr/>
        </p:nvSpPr>
        <p:spPr bwMode="white">
          <a:xfrm>
            <a:off x="6919735" y="3116371"/>
            <a:ext cx="399867" cy="352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889D884-4FD9-0768-EE9D-CC1BADD3C83D}"/>
              </a:ext>
            </a:extLst>
          </p:cNvPr>
          <p:cNvSpPr/>
          <p:nvPr/>
        </p:nvSpPr>
        <p:spPr bwMode="white">
          <a:xfrm>
            <a:off x="9337983" y="3116371"/>
            <a:ext cx="771173" cy="352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7C62D210-6F06-8A82-3C8F-147AEC453CF5}"/>
              </a:ext>
            </a:extLst>
          </p:cNvPr>
          <p:cNvSpPr/>
          <p:nvPr/>
        </p:nvSpPr>
        <p:spPr bwMode="white">
          <a:xfrm>
            <a:off x="5272661" y="3392962"/>
            <a:ext cx="1113917" cy="343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87FB4372-3093-0A7E-29A4-B16A75BDBB9B}"/>
              </a:ext>
            </a:extLst>
          </p:cNvPr>
          <p:cNvSpPr/>
          <p:nvPr/>
        </p:nvSpPr>
        <p:spPr bwMode="white">
          <a:xfrm>
            <a:off x="7852760" y="3392962"/>
            <a:ext cx="1123438" cy="343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00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