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3" r:id="rId6"/>
    <p:sldId id="262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175" y="2492896"/>
            <a:ext cx="3295650" cy="590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3763888"/>
            <a:ext cx="44196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12E3E1D-8E5E-FA23-A7E1-3C5F6BA3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21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A4F4B71-3AB8-EAD6-1EED-130ADB49E3B0}"/>
              </a:ext>
            </a:extLst>
          </p:cNvPr>
          <p:cNvSpPr/>
          <p:nvPr/>
        </p:nvSpPr>
        <p:spPr bwMode="white">
          <a:xfrm>
            <a:off x="5501157" y="1915357"/>
            <a:ext cx="409388" cy="353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C2AE692-C407-6C1C-F75F-DCA52F5372A4}"/>
              </a:ext>
            </a:extLst>
          </p:cNvPr>
          <p:cNvSpPr/>
          <p:nvPr/>
        </p:nvSpPr>
        <p:spPr bwMode="white">
          <a:xfrm>
            <a:off x="7176793" y="1934441"/>
            <a:ext cx="409388" cy="324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4A22632-0F7D-3AF9-C381-999D77E6A174}"/>
              </a:ext>
            </a:extLst>
          </p:cNvPr>
          <p:cNvSpPr/>
          <p:nvPr/>
        </p:nvSpPr>
        <p:spPr bwMode="white">
          <a:xfrm>
            <a:off x="8852429" y="1915357"/>
            <a:ext cx="409388" cy="353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3490680-FA48-519E-9F9F-2AF2DEA353BD}"/>
              </a:ext>
            </a:extLst>
          </p:cNvPr>
          <p:cNvSpPr/>
          <p:nvPr/>
        </p:nvSpPr>
        <p:spPr bwMode="white">
          <a:xfrm>
            <a:off x="1635768" y="2535591"/>
            <a:ext cx="409388" cy="324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A424FB0-E964-8D2A-12E4-19B059C27943}"/>
              </a:ext>
            </a:extLst>
          </p:cNvPr>
          <p:cNvSpPr/>
          <p:nvPr/>
        </p:nvSpPr>
        <p:spPr bwMode="white">
          <a:xfrm>
            <a:off x="4320595" y="2526049"/>
            <a:ext cx="409388" cy="343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0300F97-2E25-657E-99D6-E5960F433771}"/>
              </a:ext>
            </a:extLst>
          </p:cNvPr>
          <p:cNvSpPr/>
          <p:nvPr/>
        </p:nvSpPr>
        <p:spPr bwMode="white">
          <a:xfrm>
            <a:off x="7548099" y="3127200"/>
            <a:ext cx="399867" cy="343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475C00B-9030-3ECB-CAA4-B07EAF059196}"/>
              </a:ext>
            </a:extLst>
          </p:cNvPr>
          <p:cNvSpPr/>
          <p:nvPr/>
        </p:nvSpPr>
        <p:spPr bwMode="white">
          <a:xfrm>
            <a:off x="6472264" y="3728350"/>
            <a:ext cx="399867" cy="353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66FC69-A090-2C1B-1062-01F5B6A637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85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2A0CCDE-95DB-30D6-C1CE-BEE6742A9926}"/>
              </a:ext>
            </a:extLst>
          </p:cNvPr>
          <p:cNvSpPr/>
          <p:nvPr/>
        </p:nvSpPr>
        <p:spPr bwMode="white">
          <a:xfrm>
            <a:off x="4491966" y="1083844"/>
            <a:ext cx="399867" cy="342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1FB92FA-FD61-DFD2-8E78-F3A60B7134AF}"/>
              </a:ext>
            </a:extLst>
          </p:cNvPr>
          <p:cNvSpPr/>
          <p:nvPr/>
        </p:nvSpPr>
        <p:spPr bwMode="white">
          <a:xfrm>
            <a:off x="1188297" y="1683873"/>
            <a:ext cx="409388" cy="352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7CDB965-38A0-A363-532F-C6B3F707BD25}"/>
              </a:ext>
            </a:extLst>
          </p:cNvPr>
          <p:cNvSpPr/>
          <p:nvPr/>
        </p:nvSpPr>
        <p:spPr bwMode="white">
          <a:xfrm>
            <a:off x="5672528" y="1683873"/>
            <a:ext cx="409388" cy="352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5A62671-4833-1091-0136-EE112AC3861B}"/>
              </a:ext>
            </a:extLst>
          </p:cNvPr>
          <p:cNvSpPr/>
          <p:nvPr/>
        </p:nvSpPr>
        <p:spPr bwMode="white">
          <a:xfrm>
            <a:off x="1550082" y="2302950"/>
            <a:ext cx="409388" cy="323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C4BFB21-05F7-1FC1-8191-042A99F0061F}"/>
              </a:ext>
            </a:extLst>
          </p:cNvPr>
          <p:cNvSpPr/>
          <p:nvPr/>
        </p:nvSpPr>
        <p:spPr bwMode="white">
          <a:xfrm>
            <a:off x="5320264" y="2302950"/>
            <a:ext cx="409388" cy="323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DA365BA-BD69-F023-5AF4-B4F04D3565AC}"/>
              </a:ext>
            </a:extLst>
          </p:cNvPr>
          <p:cNvSpPr/>
          <p:nvPr/>
        </p:nvSpPr>
        <p:spPr bwMode="white">
          <a:xfrm>
            <a:off x="1911867" y="2893455"/>
            <a:ext cx="399867" cy="342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724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5EB7DA-A108-FD86-EF0A-6C1B883F6E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24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A027E16-DCC0-E0CE-22DC-5F361DAB0D22}"/>
              </a:ext>
            </a:extLst>
          </p:cNvPr>
          <p:cNvSpPr/>
          <p:nvPr/>
        </p:nvSpPr>
        <p:spPr bwMode="white">
          <a:xfrm>
            <a:off x="6310413" y="1922254"/>
            <a:ext cx="399867" cy="352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47875A4-0DE5-3813-B9D4-D06D59E0AE33}"/>
              </a:ext>
            </a:extLst>
          </p:cNvPr>
          <p:cNvSpPr/>
          <p:nvPr/>
        </p:nvSpPr>
        <p:spPr bwMode="white">
          <a:xfrm>
            <a:off x="1654809" y="3151101"/>
            <a:ext cx="409388" cy="314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CBA00B0-7C7F-6D4A-969B-917133A20064}"/>
              </a:ext>
            </a:extLst>
          </p:cNvPr>
          <p:cNvSpPr/>
          <p:nvPr/>
        </p:nvSpPr>
        <p:spPr bwMode="white">
          <a:xfrm>
            <a:off x="3501818" y="3132049"/>
            <a:ext cx="761652" cy="342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D50EA82-CDB7-A352-F1C9-C6A25DE97DAA}"/>
              </a:ext>
            </a:extLst>
          </p:cNvPr>
          <p:cNvSpPr/>
          <p:nvPr/>
        </p:nvSpPr>
        <p:spPr bwMode="white">
          <a:xfrm>
            <a:off x="5881983" y="3132049"/>
            <a:ext cx="399867" cy="352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2E52C05-52E4-721B-2BED-74792A54CB30}"/>
              </a:ext>
            </a:extLst>
          </p:cNvPr>
          <p:cNvSpPr/>
          <p:nvPr/>
        </p:nvSpPr>
        <p:spPr bwMode="white">
          <a:xfrm>
            <a:off x="5329785" y="4341844"/>
            <a:ext cx="399867" cy="352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184" y="1922254"/>
            <a:ext cx="3969529" cy="252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1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69E857-7691-7B70-1D17-A036FA1837E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46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5FF7CBB-7390-A8C0-C1BA-43A6CB47EA41}"/>
              </a:ext>
            </a:extLst>
          </p:cNvPr>
          <p:cNvSpPr/>
          <p:nvPr/>
        </p:nvSpPr>
        <p:spPr bwMode="white">
          <a:xfrm>
            <a:off x="4968000" y="2826018"/>
            <a:ext cx="399867" cy="352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34A9C2B-A284-66C7-A20B-E22F1AA15467}"/>
              </a:ext>
            </a:extLst>
          </p:cNvPr>
          <p:cNvSpPr/>
          <p:nvPr/>
        </p:nvSpPr>
        <p:spPr bwMode="white">
          <a:xfrm>
            <a:off x="8090776" y="2826018"/>
            <a:ext cx="399867" cy="352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9D393E2-8C2A-5E68-CD76-383A3AD8EDC3}"/>
              </a:ext>
            </a:extLst>
          </p:cNvPr>
          <p:cNvSpPr/>
          <p:nvPr/>
        </p:nvSpPr>
        <p:spPr bwMode="white">
          <a:xfrm>
            <a:off x="4777586" y="3425861"/>
            <a:ext cx="409388" cy="352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AB2D98D-2361-C6DA-E517-6857E20085E7}"/>
              </a:ext>
            </a:extLst>
          </p:cNvPr>
          <p:cNvSpPr/>
          <p:nvPr/>
        </p:nvSpPr>
        <p:spPr bwMode="white">
          <a:xfrm>
            <a:off x="8642975" y="3435382"/>
            <a:ext cx="390346" cy="342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82E9349-EBF4-9247-9DCC-6181A3D896EE}"/>
              </a:ext>
            </a:extLst>
          </p:cNvPr>
          <p:cNvSpPr/>
          <p:nvPr/>
        </p:nvSpPr>
        <p:spPr bwMode="white">
          <a:xfrm>
            <a:off x="5901024" y="4025703"/>
            <a:ext cx="752132" cy="352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AF1D62E-B7B9-CFEB-81A4-B4812464C0E2}"/>
              </a:ext>
            </a:extLst>
          </p:cNvPr>
          <p:cNvSpPr/>
          <p:nvPr/>
        </p:nvSpPr>
        <p:spPr bwMode="white">
          <a:xfrm>
            <a:off x="9376066" y="4035224"/>
            <a:ext cx="771173" cy="342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28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2023-11-22T06:51:54Z</dcterms:created>
  <dcterms:modified xsi:type="dcterms:W3CDTF">2023-11-25T02:07:07Z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