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75" y="2492896"/>
            <a:ext cx="3295650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612" y="3784079"/>
            <a:ext cx="2390775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4B87FE-9BBC-00E2-C931-85388C6754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9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216DA8-D7E4-3F08-218D-94A556D80537}"/>
              </a:ext>
            </a:extLst>
          </p:cNvPr>
          <p:cNvSpPr/>
          <p:nvPr/>
        </p:nvSpPr>
        <p:spPr bwMode="white">
          <a:xfrm>
            <a:off x="7148231" y="1942795"/>
            <a:ext cx="1036001" cy="333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92B6B0-F236-3A1C-0924-D2BC35747606}"/>
              </a:ext>
            </a:extLst>
          </p:cNvPr>
          <p:cNvSpPr/>
          <p:nvPr/>
        </p:nvSpPr>
        <p:spPr bwMode="white">
          <a:xfrm>
            <a:off x="9614082" y="1942795"/>
            <a:ext cx="714049" cy="333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9BD6DF9-81C9-104C-018C-2B0A33280886}"/>
              </a:ext>
            </a:extLst>
          </p:cNvPr>
          <p:cNvSpPr/>
          <p:nvPr/>
        </p:nvSpPr>
        <p:spPr bwMode="white">
          <a:xfrm>
            <a:off x="10594710" y="1942795"/>
            <a:ext cx="1085355" cy="333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58302CB-060E-5DB8-6BD1-E4E5876738C3}"/>
              </a:ext>
            </a:extLst>
          </p:cNvPr>
          <p:cNvSpPr/>
          <p:nvPr/>
        </p:nvSpPr>
        <p:spPr bwMode="white">
          <a:xfrm>
            <a:off x="7148230" y="3563730"/>
            <a:ext cx="1077917" cy="324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F1D2293-E3E7-3347-2B02-FE22C86B9CB2}"/>
              </a:ext>
            </a:extLst>
          </p:cNvPr>
          <p:cNvSpPr/>
          <p:nvPr/>
        </p:nvSpPr>
        <p:spPr bwMode="white">
          <a:xfrm>
            <a:off x="8471603" y="3563730"/>
            <a:ext cx="733090" cy="324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4AF24A5-4313-AC0B-7A75-1848EFDE1F8B}"/>
              </a:ext>
            </a:extLst>
          </p:cNvPr>
          <p:cNvSpPr/>
          <p:nvPr/>
        </p:nvSpPr>
        <p:spPr bwMode="white">
          <a:xfrm>
            <a:off x="9442710" y="3563730"/>
            <a:ext cx="1075834" cy="314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BF92C85-064B-9416-DB3A-8746361359ED}"/>
              </a:ext>
            </a:extLst>
          </p:cNvPr>
          <p:cNvSpPr/>
          <p:nvPr/>
        </p:nvSpPr>
        <p:spPr bwMode="white">
          <a:xfrm>
            <a:off x="10775603" y="3554195"/>
            <a:ext cx="723570" cy="333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2216DA8-D7E4-3F08-218D-94A556D80537}"/>
              </a:ext>
            </a:extLst>
          </p:cNvPr>
          <p:cNvSpPr/>
          <p:nvPr/>
        </p:nvSpPr>
        <p:spPr bwMode="white">
          <a:xfrm>
            <a:off x="8320147" y="1942794"/>
            <a:ext cx="1036001" cy="333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8" y="1052736"/>
            <a:ext cx="4660345" cy="29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29638C-2DA3-72BC-7931-7D56373888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3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55FD07-B570-8B89-32F2-65F9DA636EE3}"/>
              </a:ext>
            </a:extLst>
          </p:cNvPr>
          <p:cNvSpPr/>
          <p:nvPr/>
        </p:nvSpPr>
        <p:spPr bwMode="white">
          <a:xfrm>
            <a:off x="4587173" y="1075525"/>
            <a:ext cx="771173" cy="352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2E90C9-FC87-7E1D-3821-20F4198D1F35}"/>
              </a:ext>
            </a:extLst>
          </p:cNvPr>
          <p:cNvSpPr/>
          <p:nvPr/>
        </p:nvSpPr>
        <p:spPr bwMode="white">
          <a:xfrm>
            <a:off x="5596363" y="2287147"/>
            <a:ext cx="399867" cy="343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232C19-F0F2-ABE4-3BF8-4EB52C5FEAA3}"/>
              </a:ext>
            </a:extLst>
          </p:cNvPr>
          <p:cNvSpPr/>
          <p:nvPr/>
        </p:nvSpPr>
        <p:spPr bwMode="white">
          <a:xfrm>
            <a:off x="2045157" y="2897728"/>
            <a:ext cx="771173" cy="343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797200-C24E-6A74-15AF-6814424C8E94}"/>
              </a:ext>
            </a:extLst>
          </p:cNvPr>
          <p:cNvSpPr/>
          <p:nvPr/>
        </p:nvSpPr>
        <p:spPr bwMode="white">
          <a:xfrm>
            <a:off x="5139371" y="2888188"/>
            <a:ext cx="409388" cy="352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FBA8A84-4408-B9B4-8ADC-8E580FAD6459}"/>
              </a:ext>
            </a:extLst>
          </p:cNvPr>
          <p:cNvSpPr/>
          <p:nvPr/>
        </p:nvSpPr>
        <p:spPr bwMode="white">
          <a:xfrm>
            <a:off x="4996561" y="3489229"/>
            <a:ext cx="399867" cy="352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A1BA17D-C324-002A-0B53-03385253E41E}"/>
              </a:ext>
            </a:extLst>
          </p:cNvPr>
          <p:cNvSpPr/>
          <p:nvPr/>
        </p:nvSpPr>
        <p:spPr bwMode="white">
          <a:xfrm>
            <a:off x="7481454" y="3489229"/>
            <a:ext cx="771173" cy="343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3D17A4B-05C9-4F63-3016-DC3B12DEAF6F}"/>
              </a:ext>
            </a:extLst>
          </p:cNvPr>
          <p:cNvSpPr/>
          <p:nvPr/>
        </p:nvSpPr>
        <p:spPr bwMode="white">
          <a:xfrm>
            <a:off x="10509024" y="3489229"/>
            <a:ext cx="399867" cy="352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59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27E3AA-D1FF-28B3-799A-2F5180015A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91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927AA1-FA79-6A84-82AC-1DBB3CFB9ABC}"/>
              </a:ext>
            </a:extLst>
          </p:cNvPr>
          <p:cNvSpPr/>
          <p:nvPr/>
        </p:nvSpPr>
        <p:spPr bwMode="white">
          <a:xfrm>
            <a:off x="4710942" y="1084858"/>
            <a:ext cx="761652" cy="352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12E40A-FCAE-0C8F-6273-30FAA091FA83}"/>
              </a:ext>
            </a:extLst>
          </p:cNvPr>
          <p:cNvSpPr/>
          <p:nvPr/>
        </p:nvSpPr>
        <p:spPr bwMode="white">
          <a:xfrm>
            <a:off x="2578314" y="1685728"/>
            <a:ext cx="1123438" cy="34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A1E4FE-0FB7-754C-1239-3DDFB6B0349E}"/>
              </a:ext>
            </a:extLst>
          </p:cNvPr>
          <p:cNvSpPr/>
          <p:nvPr/>
        </p:nvSpPr>
        <p:spPr bwMode="white">
          <a:xfrm>
            <a:off x="4320595" y="2296136"/>
            <a:ext cx="771173" cy="34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4BBFC38-F44E-D8A6-DC99-FC54B8766CE7}"/>
              </a:ext>
            </a:extLst>
          </p:cNvPr>
          <p:cNvSpPr/>
          <p:nvPr/>
        </p:nvSpPr>
        <p:spPr bwMode="white">
          <a:xfrm>
            <a:off x="3863603" y="2897006"/>
            <a:ext cx="771173" cy="352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0CF2C34-8414-4DCF-414B-621C206677F3}"/>
              </a:ext>
            </a:extLst>
          </p:cNvPr>
          <p:cNvSpPr/>
          <p:nvPr/>
        </p:nvSpPr>
        <p:spPr bwMode="white">
          <a:xfrm>
            <a:off x="4663338" y="3497876"/>
            <a:ext cx="399867" cy="352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ECB49A3-1C47-AADD-62A6-E0CA037B95C3}"/>
              </a:ext>
            </a:extLst>
          </p:cNvPr>
          <p:cNvSpPr/>
          <p:nvPr/>
        </p:nvSpPr>
        <p:spPr bwMode="white">
          <a:xfrm>
            <a:off x="4253950" y="4098745"/>
            <a:ext cx="409388" cy="352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817513D-CC19-22DF-1862-D88DB139E4CC}"/>
              </a:ext>
            </a:extLst>
          </p:cNvPr>
          <p:cNvSpPr/>
          <p:nvPr/>
        </p:nvSpPr>
        <p:spPr bwMode="white">
          <a:xfrm>
            <a:off x="8490644" y="4098745"/>
            <a:ext cx="399867" cy="352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71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0FF511-F6B8-4F4D-4A3D-4290AFA006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3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96838C7-73FC-6C72-7150-D774C25A7B72}"/>
              </a:ext>
            </a:extLst>
          </p:cNvPr>
          <p:cNvSpPr/>
          <p:nvPr/>
        </p:nvSpPr>
        <p:spPr bwMode="white">
          <a:xfrm>
            <a:off x="8433520" y="1312334"/>
            <a:ext cx="352264" cy="304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5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