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4" r:id="rId6"/>
    <p:sldId id="263" r:id="rId7"/>
    <p:sldId id="261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3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5" y="2540893"/>
            <a:ext cx="3333750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763888"/>
            <a:ext cx="77724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1" y="338138"/>
            <a:ext cx="10920576" cy="4166640"/>
          </a:xfrm>
          <a:prstGeom prst="rect">
            <a:avLst/>
          </a:prstGeom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FE9E2A5-0305-C576-8694-507E25ADC76F}"/>
              </a:ext>
            </a:extLst>
          </p:cNvPr>
          <p:cNvSpPr/>
          <p:nvPr/>
        </p:nvSpPr>
        <p:spPr bwMode="white">
          <a:xfrm>
            <a:off x="1483438" y="3258000"/>
            <a:ext cx="9016066" cy="648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7B90589-DD22-2920-4A7A-8EC7E001E6F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19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744BA4D-48AD-813F-524F-A4921C6AA0CF}"/>
              </a:ext>
            </a:extLst>
          </p:cNvPr>
          <p:cNvSpPr/>
          <p:nvPr/>
        </p:nvSpPr>
        <p:spPr bwMode="white">
          <a:xfrm>
            <a:off x="3454214" y="2925892"/>
            <a:ext cx="323702" cy="267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8CCFC9F-C2CB-6647-248E-649D83CBB712}"/>
              </a:ext>
            </a:extLst>
          </p:cNvPr>
          <p:cNvSpPr/>
          <p:nvPr/>
        </p:nvSpPr>
        <p:spPr bwMode="white">
          <a:xfrm>
            <a:off x="4539570" y="2887738"/>
            <a:ext cx="238016" cy="267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ACDFBAF-EDB0-CD56-0634-79876FEE7F4B}"/>
              </a:ext>
            </a:extLst>
          </p:cNvPr>
          <p:cNvSpPr/>
          <p:nvPr/>
        </p:nvSpPr>
        <p:spPr bwMode="white">
          <a:xfrm>
            <a:off x="5339305" y="2878199"/>
            <a:ext cx="437950" cy="276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526B6A4-6C70-3CEA-A4C7-10B91C4303B1}"/>
              </a:ext>
            </a:extLst>
          </p:cNvPr>
          <p:cNvSpPr/>
          <p:nvPr/>
        </p:nvSpPr>
        <p:spPr bwMode="white">
          <a:xfrm>
            <a:off x="7291041" y="2925892"/>
            <a:ext cx="314181" cy="267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9E91F38-8A56-E791-3430-1181B5B7DCD0}"/>
              </a:ext>
            </a:extLst>
          </p:cNvPr>
          <p:cNvSpPr/>
          <p:nvPr/>
        </p:nvSpPr>
        <p:spPr bwMode="white">
          <a:xfrm>
            <a:off x="8366876" y="2878199"/>
            <a:ext cx="238016" cy="276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E1F924D-DAE1-CA46-545C-28D83E4B1B4A}"/>
              </a:ext>
            </a:extLst>
          </p:cNvPr>
          <p:cNvSpPr/>
          <p:nvPr/>
        </p:nvSpPr>
        <p:spPr bwMode="white">
          <a:xfrm>
            <a:off x="9166611" y="2887738"/>
            <a:ext cx="428429" cy="267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40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BB6B116-D80A-4CD0-C65B-D84CA5968DB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59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D131C95-9DFA-1209-1BC5-B1BEDE869329}"/>
              </a:ext>
            </a:extLst>
          </p:cNvPr>
          <p:cNvSpPr/>
          <p:nvPr/>
        </p:nvSpPr>
        <p:spPr bwMode="white">
          <a:xfrm>
            <a:off x="5653487" y="1981849"/>
            <a:ext cx="742611" cy="276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CA96AE0-5B3C-710C-0783-66546D7F0DF2}"/>
              </a:ext>
            </a:extLst>
          </p:cNvPr>
          <p:cNvSpPr/>
          <p:nvPr/>
        </p:nvSpPr>
        <p:spPr bwMode="white">
          <a:xfrm>
            <a:off x="7719471" y="1981849"/>
            <a:ext cx="752131" cy="276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57567AE-EAC9-4B8F-1A75-8EBF63A00523}"/>
              </a:ext>
            </a:extLst>
          </p:cNvPr>
          <p:cNvSpPr/>
          <p:nvPr/>
        </p:nvSpPr>
        <p:spPr bwMode="white">
          <a:xfrm>
            <a:off x="9794975" y="1981849"/>
            <a:ext cx="752132" cy="276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AAD1EA4-6FC3-CC7D-3FF4-A831AA196319}"/>
              </a:ext>
            </a:extLst>
          </p:cNvPr>
          <p:cNvSpPr/>
          <p:nvPr/>
        </p:nvSpPr>
        <p:spPr bwMode="white">
          <a:xfrm>
            <a:off x="1559603" y="3212976"/>
            <a:ext cx="7207140" cy="1068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27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5D962FC-B76B-1845-8492-45C431BB823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69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6615B3A-5C30-D8F3-1CC1-891D858DE532}"/>
              </a:ext>
            </a:extLst>
          </p:cNvPr>
          <p:cNvSpPr/>
          <p:nvPr/>
        </p:nvSpPr>
        <p:spPr bwMode="white">
          <a:xfrm>
            <a:off x="2283173" y="2546482"/>
            <a:ext cx="5369652" cy="353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202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2023-11-22T06:51:54Z</dcterms:created>
  <dcterms:modified xsi:type="dcterms:W3CDTF">2023-11-25T02:04:35Z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