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2492896"/>
            <a:ext cx="33337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63888"/>
            <a:ext cx="45720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CC6ED8-10A9-C3BB-DA7E-BD7324B935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4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5D70FE-1144-58DD-754F-90F31A973B37}"/>
              </a:ext>
            </a:extLst>
          </p:cNvPr>
          <p:cNvSpPr/>
          <p:nvPr/>
        </p:nvSpPr>
        <p:spPr bwMode="white">
          <a:xfrm>
            <a:off x="8861950" y="1160577"/>
            <a:ext cx="399867" cy="333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7B878B-886E-F01B-1309-7E735F78D5E6}"/>
              </a:ext>
            </a:extLst>
          </p:cNvPr>
          <p:cNvSpPr/>
          <p:nvPr/>
        </p:nvSpPr>
        <p:spPr bwMode="white">
          <a:xfrm>
            <a:off x="8290710" y="1827725"/>
            <a:ext cx="418910" cy="333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BC02D8-9D76-F24B-7491-3BD0FE7E81BA}"/>
              </a:ext>
            </a:extLst>
          </p:cNvPr>
          <p:cNvSpPr/>
          <p:nvPr/>
        </p:nvSpPr>
        <p:spPr bwMode="white">
          <a:xfrm>
            <a:off x="9585520" y="2494873"/>
            <a:ext cx="399867" cy="333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5F5C5B1-1A90-C30C-72F2-703D3338BD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12976"/>
            <a:ext cx="11520000" cy="1663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BD2436-E08F-A200-7A6A-19CF0853DDFF}"/>
              </a:ext>
            </a:extLst>
          </p:cNvPr>
          <p:cNvSpPr/>
          <p:nvPr/>
        </p:nvSpPr>
        <p:spPr bwMode="white">
          <a:xfrm>
            <a:off x="1769057" y="4216835"/>
            <a:ext cx="390347" cy="26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1BA24C-7A0A-27FF-E7B3-900D24EA896D}"/>
              </a:ext>
            </a:extLst>
          </p:cNvPr>
          <p:cNvSpPr/>
          <p:nvPr/>
        </p:nvSpPr>
        <p:spPr bwMode="white">
          <a:xfrm>
            <a:off x="4425322" y="4216835"/>
            <a:ext cx="380826" cy="26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6EDFF66-94B0-7686-FE38-2DB395AE44C2}"/>
              </a:ext>
            </a:extLst>
          </p:cNvPr>
          <p:cNvSpPr/>
          <p:nvPr/>
        </p:nvSpPr>
        <p:spPr bwMode="white">
          <a:xfrm>
            <a:off x="7272000" y="4216835"/>
            <a:ext cx="380827" cy="26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EBF91AB-110C-3AC3-F94F-1D7B78A10771}"/>
              </a:ext>
            </a:extLst>
          </p:cNvPr>
          <p:cNvSpPr/>
          <p:nvPr/>
        </p:nvSpPr>
        <p:spPr bwMode="white">
          <a:xfrm>
            <a:off x="10166280" y="4216835"/>
            <a:ext cx="276099" cy="26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360001"/>
            <a:ext cx="11424632" cy="3945723"/>
          </a:xfrm>
          <a:prstGeom prst="rect">
            <a:avLst/>
          </a:prstGeom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4C04C38-BD5A-CE63-BAA4-BB189589B01B}"/>
              </a:ext>
            </a:extLst>
          </p:cNvPr>
          <p:cNvSpPr/>
          <p:nvPr/>
        </p:nvSpPr>
        <p:spPr bwMode="white">
          <a:xfrm>
            <a:off x="983432" y="1916832"/>
            <a:ext cx="338154" cy="33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C1F738E-89E0-D242-EC58-0718A8400DFA}"/>
              </a:ext>
            </a:extLst>
          </p:cNvPr>
          <p:cNvSpPr/>
          <p:nvPr/>
        </p:nvSpPr>
        <p:spPr bwMode="white">
          <a:xfrm>
            <a:off x="4727848" y="1916833"/>
            <a:ext cx="240151" cy="348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82D7B82-4785-AF1C-27CD-223A75904703}"/>
              </a:ext>
            </a:extLst>
          </p:cNvPr>
          <p:cNvSpPr/>
          <p:nvPr/>
        </p:nvSpPr>
        <p:spPr bwMode="white">
          <a:xfrm>
            <a:off x="8472265" y="1916832"/>
            <a:ext cx="180230" cy="33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5B5AE4A-8FFE-A672-71CF-AE811233B02D}"/>
              </a:ext>
            </a:extLst>
          </p:cNvPr>
          <p:cNvSpPr/>
          <p:nvPr/>
        </p:nvSpPr>
        <p:spPr bwMode="white">
          <a:xfrm>
            <a:off x="1487488" y="3861048"/>
            <a:ext cx="281569" cy="376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9B3F848-ED23-FE00-090E-03BA7A0BBD9E}"/>
              </a:ext>
            </a:extLst>
          </p:cNvPr>
          <p:cNvSpPr/>
          <p:nvPr/>
        </p:nvSpPr>
        <p:spPr bwMode="white">
          <a:xfrm>
            <a:off x="2330776" y="3861048"/>
            <a:ext cx="428429" cy="376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A2950DE-B30C-6FF7-5BB8-478488FA5D18}"/>
              </a:ext>
            </a:extLst>
          </p:cNvPr>
          <p:cNvSpPr/>
          <p:nvPr/>
        </p:nvSpPr>
        <p:spPr bwMode="white">
          <a:xfrm>
            <a:off x="5301223" y="3861048"/>
            <a:ext cx="409388" cy="376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F3415B9-DBB7-711F-FCDD-867DD4E95D4B}"/>
              </a:ext>
            </a:extLst>
          </p:cNvPr>
          <p:cNvSpPr/>
          <p:nvPr/>
        </p:nvSpPr>
        <p:spPr bwMode="white">
          <a:xfrm>
            <a:off x="6186644" y="3861049"/>
            <a:ext cx="428429" cy="376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534BD85-DC5C-745F-73FE-EA98212F42DC}"/>
              </a:ext>
            </a:extLst>
          </p:cNvPr>
          <p:cNvSpPr/>
          <p:nvPr/>
        </p:nvSpPr>
        <p:spPr bwMode="white">
          <a:xfrm>
            <a:off x="9337983" y="3861048"/>
            <a:ext cx="247537" cy="376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EBE3C93-1E19-2C1F-47B2-D9E92E12027D}"/>
              </a:ext>
            </a:extLst>
          </p:cNvPr>
          <p:cNvSpPr/>
          <p:nvPr/>
        </p:nvSpPr>
        <p:spPr bwMode="white">
          <a:xfrm>
            <a:off x="10137719" y="3861049"/>
            <a:ext cx="437950" cy="376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8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EF5161-F830-746F-C605-BF49BE07C2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3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F4DB3C-4644-3E49-C47E-746BA00AFCE8}"/>
              </a:ext>
            </a:extLst>
          </p:cNvPr>
          <p:cNvSpPr/>
          <p:nvPr/>
        </p:nvSpPr>
        <p:spPr bwMode="white">
          <a:xfrm>
            <a:off x="1559603" y="1772817"/>
            <a:ext cx="3893950" cy="1733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1925322"/>
            <a:ext cx="3600400" cy="14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60001"/>
            <a:ext cx="10920576" cy="2771752"/>
          </a:xfrm>
          <a:prstGeom prst="rect">
            <a:avLst/>
          </a:prstGeom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AA92596-CAD5-2DBF-ECFF-40B2703A4A2D}"/>
              </a:ext>
            </a:extLst>
          </p:cNvPr>
          <p:cNvSpPr/>
          <p:nvPr/>
        </p:nvSpPr>
        <p:spPr bwMode="white">
          <a:xfrm>
            <a:off x="10344472" y="1700808"/>
            <a:ext cx="345444" cy="500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D9CC36A-D1E2-521C-06A6-635601CAE83D}"/>
              </a:ext>
            </a:extLst>
          </p:cNvPr>
          <p:cNvSpPr/>
          <p:nvPr/>
        </p:nvSpPr>
        <p:spPr bwMode="white">
          <a:xfrm>
            <a:off x="1055440" y="2708920"/>
            <a:ext cx="304229" cy="331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48F7C76-8FED-3BE7-E892-FF6C043DF844}"/>
              </a:ext>
            </a:extLst>
          </p:cNvPr>
          <p:cNvSpPr/>
          <p:nvPr/>
        </p:nvSpPr>
        <p:spPr bwMode="white">
          <a:xfrm>
            <a:off x="1911867" y="2708920"/>
            <a:ext cx="437950" cy="331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2627698-0B83-8D4E-64F0-B4C74386AC5B}"/>
              </a:ext>
            </a:extLst>
          </p:cNvPr>
          <p:cNvSpPr/>
          <p:nvPr/>
        </p:nvSpPr>
        <p:spPr bwMode="white">
          <a:xfrm>
            <a:off x="4044495" y="2773208"/>
            <a:ext cx="257057" cy="26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BA0482A-9094-277B-110E-A875DD5F58B6}"/>
              </a:ext>
            </a:extLst>
          </p:cNvPr>
          <p:cNvSpPr/>
          <p:nvPr/>
        </p:nvSpPr>
        <p:spPr bwMode="white">
          <a:xfrm>
            <a:off x="4853752" y="2708920"/>
            <a:ext cx="428429" cy="331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12CEC7A-2308-97EE-5AE5-3CD4C548D3EC}"/>
              </a:ext>
            </a:extLst>
          </p:cNvPr>
          <p:cNvSpPr/>
          <p:nvPr/>
        </p:nvSpPr>
        <p:spPr bwMode="white">
          <a:xfrm>
            <a:off x="6976860" y="2708920"/>
            <a:ext cx="257058" cy="321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806CA56-5E14-147A-76B6-0DBA6124062E}"/>
              </a:ext>
            </a:extLst>
          </p:cNvPr>
          <p:cNvSpPr/>
          <p:nvPr/>
        </p:nvSpPr>
        <p:spPr bwMode="white">
          <a:xfrm>
            <a:off x="7814677" y="2708920"/>
            <a:ext cx="409388" cy="331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F57B63C-D01C-8004-BCAC-AA0B7C5CB343}"/>
              </a:ext>
            </a:extLst>
          </p:cNvPr>
          <p:cNvSpPr/>
          <p:nvPr/>
        </p:nvSpPr>
        <p:spPr bwMode="white">
          <a:xfrm>
            <a:off x="9918743" y="2773208"/>
            <a:ext cx="257057" cy="26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4668139-E58B-D753-55C8-F8607059991B}"/>
              </a:ext>
            </a:extLst>
          </p:cNvPr>
          <p:cNvSpPr/>
          <p:nvPr/>
        </p:nvSpPr>
        <p:spPr bwMode="white">
          <a:xfrm>
            <a:off x="10718479" y="2708920"/>
            <a:ext cx="437950" cy="331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2023-11-25T02:05:47Z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