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4" r:id="rId6"/>
    <p:sldId id="263" r:id="rId7"/>
    <p:sldId id="262" r:id="rId8"/>
    <p:sldId id="261" r:id="rId9"/>
    <p:sldId id="257" r:id="rId10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5" y="2492896"/>
            <a:ext cx="3333750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725" y="3773413"/>
            <a:ext cx="3638550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89E5BE6-B47D-70DF-BF5E-8A526D0587D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342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C3D49AD-EE30-3E30-EF6B-9399DA57F276}"/>
              </a:ext>
            </a:extLst>
          </p:cNvPr>
          <p:cNvSpPr/>
          <p:nvPr/>
        </p:nvSpPr>
        <p:spPr bwMode="white">
          <a:xfrm>
            <a:off x="2787768" y="1950853"/>
            <a:ext cx="418909" cy="3334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CB60BB3-B890-22AF-FD2D-EEC30452511A}"/>
              </a:ext>
            </a:extLst>
          </p:cNvPr>
          <p:cNvSpPr/>
          <p:nvPr/>
        </p:nvSpPr>
        <p:spPr bwMode="white">
          <a:xfrm>
            <a:off x="7757553" y="1960379"/>
            <a:ext cx="161851" cy="266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228BA39-7A00-1592-2F4B-D17574A4BF29}"/>
              </a:ext>
            </a:extLst>
          </p:cNvPr>
          <p:cNvSpPr/>
          <p:nvPr/>
        </p:nvSpPr>
        <p:spPr bwMode="white">
          <a:xfrm>
            <a:off x="5434512" y="2570048"/>
            <a:ext cx="161851" cy="257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9BB7032-E479-9E5E-13D2-CC0866B7075A}"/>
              </a:ext>
            </a:extLst>
          </p:cNvPr>
          <p:cNvSpPr/>
          <p:nvPr/>
        </p:nvSpPr>
        <p:spPr bwMode="white">
          <a:xfrm>
            <a:off x="9204694" y="2560522"/>
            <a:ext cx="390347" cy="266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C11096D-BA23-F27D-E0C8-528B39CA5C2E}"/>
              </a:ext>
            </a:extLst>
          </p:cNvPr>
          <p:cNvSpPr/>
          <p:nvPr/>
        </p:nvSpPr>
        <p:spPr bwMode="white">
          <a:xfrm>
            <a:off x="2797289" y="2865356"/>
            <a:ext cx="409388" cy="342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E11ECE7-A64F-3389-3F05-A60B08A5BA08}"/>
              </a:ext>
            </a:extLst>
          </p:cNvPr>
          <p:cNvSpPr/>
          <p:nvPr/>
        </p:nvSpPr>
        <p:spPr bwMode="white">
          <a:xfrm>
            <a:off x="8814347" y="3160664"/>
            <a:ext cx="418910" cy="276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93C036D-A1B7-FF24-3DE2-CD30FBBC26AA}"/>
              </a:ext>
            </a:extLst>
          </p:cNvPr>
          <p:cNvSpPr/>
          <p:nvPr/>
        </p:nvSpPr>
        <p:spPr bwMode="white">
          <a:xfrm>
            <a:off x="2816330" y="3694124"/>
            <a:ext cx="390347" cy="342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2D03E69-557E-0CF3-81EB-DE8852C616B4}"/>
              </a:ext>
            </a:extLst>
          </p:cNvPr>
          <p:cNvSpPr/>
          <p:nvPr/>
        </p:nvSpPr>
        <p:spPr bwMode="white">
          <a:xfrm>
            <a:off x="7795636" y="3770333"/>
            <a:ext cx="428429" cy="266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8FFD96A-FF41-5A8A-CCB8-09F7E084788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86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CBBB789-8C8E-FE5D-440A-4ECAA4D72CAD}"/>
              </a:ext>
            </a:extLst>
          </p:cNvPr>
          <p:cNvSpPr/>
          <p:nvPr/>
        </p:nvSpPr>
        <p:spPr bwMode="white">
          <a:xfrm>
            <a:off x="1035966" y="2631128"/>
            <a:ext cx="399867" cy="267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34305A8-FAE1-2DDC-1D26-C85705DC1756}"/>
              </a:ext>
            </a:extLst>
          </p:cNvPr>
          <p:cNvSpPr/>
          <p:nvPr/>
        </p:nvSpPr>
        <p:spPr bwMode="white">
          <a:xfrm>
            <a:off x="2207008" y="2631128"/>
            <a:ext cx="428429" cy="267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78988B6-3B27-B355-439D-F9EA73B55CA0}"/>
              </a:ext>
            </a:extLst>
          </p:cNvPr>
          <p:cNvSpPr/>
          <p:nvPr/>
        </p:nvSpPr>
        <p:spPr bwMode="white">
          <a:xfrm>
            <a:off x="3406611" y="2631128"/>
            <a:ext cx="428429" cy="267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521F319-9D1B-4291-F0A5-B965C6A77299}"/>
              </a:ext>
            </a:extLst>
          </p:cNvPr>
          <p:cNvSpPr/>
          <p:nvPr/>
        </p:nvSpPr>
        <p:spPr bwMode="white">
          <a:xfrm>
            <a:off x="4825190" y="2640670"/>
            <a:ext cx="161851" cy="257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0354E57-C50F-D09E-1F8A-8AE04C3272DF}"/>
              </a:ext>
            </a:extLst>
          </p:cNvPr>
          <p:cNvSpPr/>
          <p:nvPr/>
        </p:nvSpPr>
        <p:spPr bwMode="white">
          <a:xfrm>
            <a:off x="5815338" y="2631128"/>
            <a:ext cx="428429" cy="267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3CCE360-1689-39E6-F05A-5A330E7A1EBA}"/>
              </a:ext>
            </a:extLst>
          </p:cNvPr>
          <p:cNvSpPr/>
          <p:nvPr/>
        </p:nvSpPr>
        <p:spPr bwMode="white">
          <a:xfrm>
            <a:off x="7005421" y="2631128"/>
            <a:ext cx="428429" cy="267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0CDFD1B-C837-D140-0070-084AA396B511}"/>
              </a:ext>
            </a:extLst>
          </p:cNvPr>
          <p:cNvSpPr/>
          <p:nvPr/>
        </p:nvSpPr>
        <p:spPr bwMode="white">
          <a:xfrm>
            <a:off x="8433520" y="2631128"/>
            <a:ext cx="399867" cy="267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B073634-1C0C-BE95-B5F2-2624F141D311}"/>
              </a:ext>
            </a:extLst>
          </p:cNvPr>
          <p:cNvSpPr/>
          <p:nvPr/>
        </p:nvSpPr>
        <p:spPr bwMode="white">
          <a:xfrm>
            <a:off x="9604561" y="2631128"/>
            <a:ext cx="428429" cy="267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584A139-00DC-8EDE-01A8-975453C3CD17}"/>
              </a:ext>
            </a:extLst>
          </p:cNvPr>
          <p:cNvSpPr/>
          <p:nvPr/>
        </p:nvSpPr>
        <p:spPr bwMode="white">
          <a:xfrm>
            <a:off x="10823206" y="2640670"/>
            <a:ext cx="399867" cy="257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80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559252B-01CE-4427-26F8-21F95E20EE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696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45B7FF8-213C-6928-4A0F-EA3CE191F20E}"/>
              </a:ext>
            </a:extLst>
          </p:cNvPr>
          <p:cNvSpPr/>
          <p:nvPr/>
        </p:nvSpPr>
        <p:spPr bwMode="white">
          <a:xfrm>
            <a:off x="3968330" y="455335"/>
            <a:ext cx="742611" cy="352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5" y="1052736"/>
            <a:ext cx="9145016" cy="149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7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1" y="401677"/>
            <a:ext cx="10848567" cy="2549960"/>
          </a:xfrm>
          <a:prstGeom prst="rect">
            <a:avLst/>
          </a:prstGeom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7FDB7CE-9202-57F1-5BE3-8279F920A877}"/>
              </a:ext>
            </a:extLst>
          </p:cNvPr>
          <p:cNvSpPr/>
          <p:nvPr/>
        </p:nvSpPr>
        <p:spPr bwMode="white">
          <a:xfrm>
            <a:off x="5329785" y="2496595"/>
            <a:ext cx="342743" cy="3563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168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349E702-62AD-17D5-3C94-138913D68A6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81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10EB7EF-6C0D-3F95-A178-B921F50F373E}"/>
              </a:ext>
            </a:extLst>
          </p:cNvPr>
          <p:cNvSpPr/>
          <p:nvPr/>
        </p:nvSpPr>
        <p:spPr bwMode="white">
          <a:xfrm>
            <a:off x="2302214" y="2420889"/>
            <a:ext cx="4657882" cy="1053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59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2023-11-22T06:51:54Z</dcterms:created>
  <dcterms:modified xsi:type="dcterms:W3CDTF">2023-11-25T02:04:00Z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