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39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2468885"/>
            <a:ext cx="33337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763888"/>
            <a:ext cx="5029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5C6D92-1EBD-3386-22F6-2ABD1F9164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62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0D7E971-801E-2664-1043-9D8124C7215C}"/>
              </a:ext>
            </a:extLst>
          </p:cNvPr>
          <p:cNvSpPr/>
          <p:nvPr/>
        </p:nvSpPr>
        <p:spPr bwMode="white">
          <a:xfrm>
            <a:off x="1178776" y="3665013"/>
            <a:ext cx="238016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7589F3-778B-A36B-D99B-46B682488798}"/>
              </a:ext>
            </a:extLst>
          </p:cNvPr>
          <p:cNvSpPr/>
          <p:nvPr/>
        </p:nvSpPr>
        <p:spPr bwMode="white">
          <a:xfrm>
            <a:off x="2311735" y="3674538"/>
            <a:ext cx="418909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84E02D4-197D-5EE8-4565-16C96CFE6E7F}"/>
              </a:ext>
            </a:extLst>
          </p:cNvPr>
          <p:cNvSpPr/>
          <p:nvPr/>
        </p:nvSpPr>
        <p:spPr bwMode="white">
          <a:xfrm>
            <a:off x="3844561" y="3665013"/>
            <a:ext cx="257057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89E9814-6FAD-BE6E-1798-9C96F31F5F83}"/>
              </a:ext>
            </a:extLst>
          </p:cNvPr>
          <p:cNvSpPr/>
          <p:nvPr/>
        </p:nvSpPr>
        <p:spPr bwMode="white">
          <a:xfrm>
            <a:off x="4977520" y="3665013"/>
            <a:ext cx="428429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6F0765-86B7-0C0F-A393-126A10391484}"/>
              </a:ext>
            </a:extLst>
          </p:cNvPr>
          <p:cNvSpPr/>
          <p:nvPr/>
        </p:nvSpPr>
        <p:spPr bwMode="white">
          <a:xfrm>
            <a:off x="6519867" y="3665013"/>
            <a:ext cx="247537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9DF56EF-DBE6-4264-69CD-9FE0516C1AF9}"/>
              </a:ext>
            </a:extLst>
          </p:cNvPr>
          <p:cNvSpPr/>
          <p:nvPr/>
        </p:nvSpPr>
        <p:spPr bwMode="white">
          <a:xfrm>
            <a:off x="7652826" y="3665013"/>
            <a:ext cx="418909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E5E1E7A-1410-CA95-90E9-717A4E3A0D54}"/>
              </a:ext>
            </a:extLst>
          </p:cNvPr>
          <p:cNvSpPr/>
          <p:nvPr/>
        </p:nvSpPr>
        <p:spPr bwMode="white">
          <a:xfrm>
            <a:off x="9223735" y="3674538"/>
            <a:ext cx="161851" cy="25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1E9EA64-D33D-D85A-F455-31E83BDA7B62}"/>
              </a:ext>
            </a:extLst>
          </p:cNvPr>
          <p:cNvSpPr/>
          <p:nvPr/>
        </p:nvSpPr>
        <p:spPr bwMode="white">
          <a:xfrm>
            <a:off x="10309090" y="3645964"/>
            <a:ext cx="618842" cy="3428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70D73A-671C-0A01-EA35-283F45098C80}"/>
              </a:ext>
            </a:extLst>
          </p:cNvPr>
          <p:cNvSpPr/>
          <p:nvPr/>
        </p:nvSpPr>
        <p:spPr bwMode="white">
          <a:xfrm>
            <a:off x="1416793" y="4312682"/>
            <a:ext cx="23801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04C4DC7-E788-4D74-2B22-E7B1CB1514AE}"/>
              </a:ext>
            </a:extLst>
          </p:cNvPr>
          <p:cNvSpPr/>
          <p:nvPr/>
        </p:nvSpPr>
        <p:spPr bwMode="white">
          <a:xfrm>
            <a:off x="2245090" y="4312682"/>
            <a:ext cx="428429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AA8B2A9-0BC3-76CB-93AD-50F6274D8606}"/>
              </a:ext>
            </a:extLst>
          </p:cNvPr>
          <p:cNvSpPr/>
          <p:nvPr/>
        </p:nvSpPr>
        <p:spPr bwMode="white">
          <a:xfrm>
            <a:off x="4092099" y="4312682"/>
            <a:ext cx="247537" cy="25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EDD2C0C-276B-93C4-AF11-8537A9852755}"/>
              </a:ext>
            </a:extLst>
          </p:cNvPr>
          <p:cNvSpPr/>
          <p:nvPr/>
        </p:nvSpPr>
        <p:spPr bwMode="white">
          <a:xfrm>
            <a:off x="4920396" y="4312682"/>
            <a:ext cx="418909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A435DD9-DA67-9771-7A21-4C7B534B06C8}"/>
              </a:ext>
            </a:extLst>
          </p:cNvPr>
          <p:cNvSpPr/>
          <p:nvPr/>
        </p:nvSpPr>
        <p:spPr bwMode="white">
          <a:xfrm>
            <a:off x="6767404" y="4312682"/>
            <a:ext cx="238016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6AC70216-9874-EDBC-9ABB-0B674E92D003}"/>
              </a:ext>
            </a:extLst>
          </p:cNvPr>
          <p:cNvSpPr/>
          <p:nvPr/>
        </p:nvSpPr>
        <p:spPr bwMode="white">
          <a:xfrm>
            <a:off x="7595702" y="4312682"/>
            <a:ext cx="418910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0FAB0A62-4CDE-778E-5F94-E8C8E6271190}"/>
              </a:ext>
            </a:extLst>
          </p:cNvPr>
          <p:cNvSpPr/>
          <p:nvPr/>
        </p:nvSpPr>
        <p:spPr bwMode="white">
          <a:xfrm>
            <a:off x="9537917" y="4312682"/>
            <a:ext cx="161851" cy="257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49E902A9-ECB7-2E5B-1B7A-83E01F2D97DE}"/>
              </a:ext>
            </a:extLst>
          </p:cNvPr>
          <p:cNvSpPr/>
          <p:nvPr/>
        </p:nvSpPr>
        <p:spPr bwMode="white">
          <a:xfrm>
            <a:off x="10337652" y="4312682"/>
            <a:ext cx="428429" cy="2666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BE599E-A18E-1888-A045-575DA25B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6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402400-8645-6A5B-2385-54BA0ED21324}"/>
              </a:ext>
            </a:extLst>
          </p:cNvPr>
          <p:cNvSpPr/>
          <p:nvPr/>
        </p:nvSpPr>
        <p:spPr bwMode="white">
          <a:xfrm>
            <a:off x="1445355" y="1562052"/>
            <a:ext cx="258157" cy="426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C06A14-313C-8224-A5B4-9ADC6EC43126}"/>
              </a:ext>
            </a:extLst>
          </p:cNvPr>
          <p:cNvSpPr/>
          <p:nvPr/>
        </p:nvSpPr>
        <p:spPr bwMode="white">
          <a:xfrm>
            <a:off x="10451900" y="1562052"/>
            <a:ext cx="257057" cy="426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539771-D28A-3FC1-CACD-DD7983427603}"/>
              </a:ext>
            </a:extLst>
          </p:cNvPr>
          <p:cNvSpPr/>
          <p:nvPr/>
        </p:nvSpPr>
        <p:spPr bwMode="white">
          <a:xfrm>
            <a:off x="4215866" y="1857794"/>
            <a:ext cx="511981" cy="13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9E2D458-6552-47FA-D955-26C79019A9B9}"/>
              </a:ext>
            </a:extLst>
          </p:cNvPr>
          <p:cNvSpPr/>
          <p:nvPr/>
        </p:nvSpPr>
        <p:spPr bwMode="white">
          <a:xfrm>
            <a:off x="7490975" y="1886415"/>
            <a:ext cx="104727" cy="3529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43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1" y="389744"/>
            <a:ext cx="11064592" cy="3681783"/>
          </a:xfrm>
          <a:prstGeom prst="rect">
            <a:avLst/>
          </a:prstGeom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66A1D77-8DCF-7D9C-68DC-90B9206F652B}"/>
              </a:ext>
            </a:extLst>
          </p:cNvPr>
          <p:cNvSpPr/>
          <p:nvPr/>
        </p:nvSpPr>
        <p:spPr bwMode="white">
          <a:xfrm>
            <a:off x="2740165" y="2277483"/>
            <a:ext cx="238016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01F91C8-D4CD-F9A3-3A77-C094EC1F5619}"/>
              </a:ext>
            </a:extLst>
          </p:cNvPr>
          <p:cNvSpPr/>
          <p:nvPr/>
        </p:nvSpPr>
        <p:spPr bwMode="white">
          <a:xfrm>
            <a:off x="4054016" y="2277483"/>
            <a:ext cx="428429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726201-FA85-56AB-5494-4F181A03915B}"/>
              </a:ext>
            </a:extLst>
          </p:cNvPr>
          <p:cNvSpPr/>
          <p:nvPr/>
        </p:nvSpPr>
        <p:spPr bwMode="white">
          <a:xfrm>
            <a:off x="6938776" y="2277483"/>
            <a:ext cx="238015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170E219A-0126-FC7C-6579-D8F34FCE1A9E}"/>
              </a:ext>
            </a:extLst>
          </p:cNvPr>
          <p:cNvSpPr/>
          <p:nvPr/>
        </p:nvSpPr>
        <p:spPr bwMode="white">
          <a:xfrm>
            <a:off x="8214545" y="2277483"/>
            <a:ext cx="418909" cy="267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C9B1842-C363-91DF-AF19-A730982CFA7B}"/>
              </a:ext>
            </a:extLst>
          </p:cNvPr>
          <p:cNvSpPr/>
          <p:nvPr/>
        </p:nvSpPr>
        <p:spPr bwMode="white">
          <a:xfrm>
            <a:off x="5339305" y="3746600"/>
            <a:ext cx="238016" cy="27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8668863-9902-10CB-C7F7-F9D5AE879325}"/>
              </a:ext>
            </a:extLst>
          </p:cNvPr>
          <p:cNvSpPr/>
          <p:nvPr/>
        </p:nvSpPr>
        <p:spPr bwMode="white">
          <a:xfrm>
            <a:off x="6653157" y="3746599"/>
            <a:ext cx="428429" cy="324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14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6817BE4-0081-8E0D-3559-3A5F5B6D97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9BF5830-8D48-7D33-EB4D-B61A87420FF2}"/>
              </a:ext>
            </a:extLst>
          </p:cNvPr>
          <p:cNvSpPr/>
          <p:nvPr/>
        </p:nvSpPr>
        <p:spPr bwMode="white">
          <a:xfrm>
            <a:off x="8919074" y="1370033"/>
            <a:ext cx="1132958" cy="352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2109117"/>
            <a:ext cx="7423524" cy="224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