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2492896"/>
            <a:ext cx="33337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2" y="3691880"/>
            <a:ext cx="433387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6ED297-7D2A-218A-BB8F-1508BE5056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62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D3238B-305D-9610-8DF7-2D5CAC73FE7F}"/>
              </a:ext>
            </a:extLst>
          </p:cNvPr>
          <p:cNvSpPr/>
          <p:nvPr/>
        </p:nvSpPr>
        <p:spPr bwMode="white">
          <a:xfrm>
            <a:off x="10451900" y="2123998"/>
            <a:ext cx="238016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38125B-14EE-B909-F20E-C6D14D7940ED}"/>
              </a:ext>
            </a:extLst>
          </p:cNvPr>
          <p:cNvSpPr/>
          <p:nvPr/>
        </p:nvSpPr>
        <p:spPr bwMode="white">
          <a:xfrm>
            <a:off x="9728330" y="2247955"/>
            <a:ext cx="418910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3FEC51-802F-2856-82BB-DC7D4BA4E5A3}"/>
              </a:ext>
            </a:extLst>
          </p:cNvPr>
          <p:cNvSpPr/>
          <p:nvPr/>
        </p:nvSpPr>
        <p:spPr bwMode="white">
          <a:xfrm>
            <a:off x="9452231" y="2591220"/>
            <a:ext cx="428429" cy="27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DB4AAE7-1ED0-7937-F4BA-01E666CD8DE6}"/>
              </a:ext>
            </a:extLst>
          </p:cNvPr>
          <p:cNvSpPr/>
          <p:nvPr/>
        </p:nvSpPr>
        <p:spPr bwMode="white">
          <a:xfrm>
            <a:off x="11289719" y="2600755"/>
            <a:ext cx="399867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604490D-1D83-DB42-129B-190AE86C131C}"/>
              </a:ext>
            </a:extLst>
          </p:cNvPr>
          <p:cNvSpPr/>
          <p:nvPr/>
        </p:nvSpPr>
        <p:spPr bwMode="white">
          <a:xfrm>
            <a:off x="3140033" y="2829598"/>
            <a:ext cx="399867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18BB1C1-40EA-5F93-7740-0E45FB4BAF55}"/>
              </a:ext>
            </a:extLst>
          </p:cNvPr>
          <p:cNvSpPr/>
          <p:nvPr/>
        </p:nvSpPr>
        <p:spPr bwMode="white">
          <a:xfrm>
            <a:off x="5510677" y="2829598"/>
            <a:ext cx="418909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0F24DD5-3275-0854-DCCF-7153B3342994}"/>
              </a:ext>
            </a:extLst>
          </p:cNvPr>
          <p:cNvSpPr/>
          <p:nvPr/>
        </p:nvSpPr>
        <p:spPr bwMode="white">
          <a:xfrm>
            <a:off x="9328462" y="2953555"/>
            <a:ext cx="437950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8960E55-6035-D9F2-8001-340871D4F5C2}"/>
              </a:ext>
            </a:extLst>
          </p:cNvPr>
          <p:cNvSpPr/>
          <p:nvPr/>
        </p:nvSpPr>
        <p:spPr bwMode="white">
          <a:xfrm>
            <a:off x="9433190" y="3296819"/>
            <a:ext cx="437950" cy="27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1E7FF0F-8CDC-DAB7-F0B3-2951345DBC2B}"/>
              </a:ext>
            </a:extLst>
          </p:cNvPr>
          <p:cNvSpPr/>
          <p:nvPr/>
        </p:nvSpPr>
        <p:spPr bwMode="white">
          <a:xfrm>
            <a:off x="11280198" y="3296819"/>
            <a:ext cx="437950" cy="27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4EC8D04-DDB8-7D55-6B14-15C9F0DFD7AD}"/>
              </a:ext>
            </a:extLst>
          </p:cNvPr>
          <p:cNvSpPr/>
          <p:nvPr/>
        </p:nvSpPr>
        <p:spPr bwMode="white">
          <a:xfrm>
            <a:off x="4330115" y="3525662"/>
            <a:ext cx="161851" cy="257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F28C0CC-9633-1E6E-26FF-0798B2FC83C8}"/>
              </a:ext>
            </a:extLst>
          </p:cNvPr>
          <p:cNvSpPr/>
          <p:nvPr/>
        </p:nvSpPr>
        <p:spPr bwMode="white">
          <a:xfrm>
            <a:off x="8452561" y="3525662"/>
            <a:ext cx="418909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01BDD33-4F1F-53A5-279B-9CDE7A894C47}"/>
              </a:ext>
            </a:extLst>
          </p:cNvPr>
          <p:cNvSpPr/>
          <p:nvPr/>
        </p:nvSpPr>
        <p:spPr bwMode="white">
          <a:xfrm>
            <a:off x="9709289" y="3649619"/>
            <a:ext cx="437950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84D83B3-7A0F-1D5C-D0D9-3A0F7EC6EC64}"/>
              </a:ext>
            </a:extLst>
          </p:cNvPr>
          <p:cNvSpPr/>
          <p:nvPr/>
        </p:nvSpPr>
        <p:spPr bwMode="white">
          <a:xfrm>
            <a:off x="10985057" y="3649619"/>
            <a:ext cx="428429" cy="27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E67F312-A4F8-2C87-D0A1-6C84A3F77533}"/>
              </a:ext>
            </a:extLst>
          </p:cNvPr>
          <p:cNvSpPr/>
          <p:nvPr/>
        </p:nvSpPr>
        <p:spPr bwMode="white">
          <a:xfrm>
            <a:off x="10356694" y="3792646"/>
            <a:ext cx="428429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124B7FA5-3C68-8072-0E55-59287990B24C}"/>
              </a:ext>
            </a:extLst>
          </p:cNvPr>
          <p:cNvSpPr/>
          <p:nvPr/>
        </p:nvSpPr>
        <p:spPr bwMode="white">
          <a:xfrm>
            <a:off x="2930578" y="4212192"/>
            <a:ext cx="428429" cy="27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E8AB1436-D20E-7C0F-D1D8-56FD7756EF94}"/>
              </a:ext>
            </a:extLst>
          </p:cNvPr>
          <p:cNvSpPr/>
          <p:nvPr/>
        </p:nvSpPr>
        <p:spPr bwMode="white">
          <a:xfrm>
            <a:off x="6424661" y="4212192"/>
            <a:ext cx="418909" cy="27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F604490D-1D83-DB42-129B-190AE86C131C}"/>
              </a:ext>
            </a:extLst>
          </p:cNvPr>
          <p:cNvSpPr/>
          <p:nvPr/>
        </p:nvSpPr>
        <p:spPr bwMode="white">
          <a:xfrm>
            <a:off x="9728330" y="226508"/>
            <a:ext cx="832166" cy="266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F421A3-F8AB-4339-34A8-3EF1F76F5B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1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B22595-2930-84D1-0DA4-54A4F5A05682}"/>
              </a:ext>
            </a:extLst>
          </p:cNvPr>
          <p:cNvSpPr/>
          <p:nvPr/>
        </p:nvSpPr>
        <p:spPr bwMode="white">
          <a:xfrm>
            <a:off x="2797289" y="1446104"/>
            <a:ext cx="399867" cy="26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EDCEDD-26FE-8F61-C1BA-54D4C10AAFE8}"/>
              </a:ext>
            </a:extLst>
          </p:cNvPr>
          <p:cNvSpPr/>
          <p:nvPr/>
        </p:nvSpPr>
        <p:spPr bwMode="white">
          <a:xfrm>
            <a:off x="6576991" y="1446104"/>
            <a:ext cx="247537" cy="26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01C578-9D96-2A41-BB94-DDB1CD51A5B0}"/>
              </a:ext>
            </a:extLst>
          </p:cNvPr>
          <p:cNvSpPr/>
          <p:nvPr/>
        </p:nvSpPr>
        <p:spPr bwMode="white">
          <a:xfrm>
            <a:off x="10194842" y="1446104"/>
            <a:ext cx="238016" cy="26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83CBB10-4689-8702-1EC3-E20B6F153AB5}"/>
              </a:ext>
            </a:extLst>
          </p:cNvPr>
          <p:cNvSpPr/>
          <p:nvPr/>
        </p:nvSpPr>
        <p:spPr bwMode="white">
          <a:xfrm>
            <a:off x="2435504" y="1903411"/>
            <a:ext cx="390347" cy="26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8D3BEB8-672B-8457-EF50-FA19C96FEDD9}"/>
              </a:ext>
            </a:extLst>
          </p:cNvPr>
          <p:cNvSpPr/>
          <p:nvPr/>
        </p:nvSpPr>
        <p:spPr bwMode="white">
          <a:xfrm>
            <a:off x="3416132" y="1903411"/>
            <a:ext cx="428429" cy="26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B6C7E42-A47A-61CE-72CA-CA809A74BF72}"/>
              </a:ext>
            </a:extLst>
          </p:cNvPr>
          <p:cNvSpPr/>
          <p:nvPr/>
        </p:nvSpPr>
        <p:spPr bwMode="white">
          <a:xfrm>
            <a:off x="6205685" y="1903411"/>
            <a:ext cx="257057" cy="26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AC26664-4292-D761-3EE6-43C454FBF336}"/>
              </a:ext>
            </a:extLst>
          </p:cNvPr>
          <p:cNvSpPr/>
          <p:nvPr/>
        </p:nvSpPr>
        <p:spPr bwMode="white">
          <a:xfrm>
            <a:off x="7033983" y="1903411"/>
            <a:ext cx="428429" cy="26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0C73F87-D8CF-7431-6DA0-E1CEE6CDC8FF}"/>
              </a:ext>
            </a:extLst>
          </p:cNvPr>
          <p:cNvSpPr/>
          <p:nvPr/>
        </p:nvSpPr>
        <p:spPr bwMode="white">
          <a:xfrm>
            <a:off x="9823537" y="1912939"/>
            <a:ext cx="238016" cy="257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11AFD13-641C-0A4E-F80C-559DF06B1E52}"/>
              </a:ext>
            </a:extLst>
          </p:cNvPr>
          <p:cNvSpPr/>
          <p:nvPr/>
        </p:nvSpPr>
        <p:spPr bwMode="white">
          <a:xfrm>
            <a:off x="10661355" y="1903411"/>
            <a:ext cx="418909" cy="26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57BF3FF0-43A5-2C55-3180-CFB6D1C7F6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41880"/>
            <a:ext cx="11520000" cy="2445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AB7EF4E-E500-F97F-9FB1-F93E18851AC3}"/>
              </a:ext>
            </a:extLst>
          </p:cNvPr>
          <p:cNvSpPr/>
          <p:nvPr/>
        </p:nvSpPr>
        <p:spPr bwMode="white">
          <a:xfrm>
            <a:off x="3911206" y="4546674"/>
            <a:ext cx="1789884" cy="448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0E3634B-868D-13E4-96F1-F638B3760069}"/>
              </a:ext>
            </a:extLst>
          </p:cNvPr>
          <p:cNvSpPr/>
          <p:nvPr/>
        </p:nvSpPr>
        <p:spPr bwMode="white">
          <a:xfrm>
            <a:off x="7919404" y="4546674"/>
            <a:ext cx="1789884" cy="448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6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FCD399-B04F-FCDC-76C0-4E4AB2D381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0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DE1102-FF22-6A7D-8CBD-A9B17AB88665}"/>
              </a:ext>
            </a:extLst>
          </p:cNvPr>
          <p:cNvSpPr/>
          <p:nvPr/>
        </p:nvSpPr>
        <p:spPr bwMode="white">
          <a:xfrm>
            <a:off x="4530049" y="1515119"/>
            <a:ext cx="104727" cy="343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6003B5-F223-D0D6-95F7-6E39FEC97596}"/>
              </a:ext>
            </a:extLst>
          </p:cNvPr>
          <p:cNvSpPr/>
          <p:nvPr/>
        </p:nvSpPr>
        <p:spPr bwMode="white">
          <a:xfrm>
            <a:off x="10461421" y="1515119"/>
            <a:ext cx="171083" cy="473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5313C8-2947-867B-A052-A45B443FF03B}"/>
              </a:ext>
            </a:extLst>
          </p:cNvPr>
          <p:cNvSpPr/>
          <p:nvPr/>
        </p:nvSpPr>
        <p:spPr bwMode="white">
          <a:xfrm>
            <a:off x="1321586" y="1849244"/>
            <a:ext cx="381926" cy="139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111709-6195-C339-D6E9-5251021055A8}"/>
              </a:ext>
            </a:extLst>
          </p:cNvPr>
          <p:cNvSpPr/>
          <p:nvPr/>
        </p:nvSpPr>
        <p:spPr bwMode="white">
          <a:xfrm>
            <a:off x="7376727" y="1868337"/>
            <a:ext cx="218975" cy="23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89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1" y="360001"/>
            <a:ext cx="10992584" cy="3059196"/>
          </a:xfrm>
          <a:prstGeom prst="rect">
            <a:avLst/>
          </a:prstGeom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02D054-82A4-3D71-E42F-F395753428DC}"/>
              </a:ext>
            </a:extLst>
          </p:cNvPr>
          <p:cNvSpPr/>
          <p:nvPr/>
        </p:nvSpPr>
        <p:spPr bwMode="white">
          <a:xfrm>
            <a:off x="4415801" y="2276872"/>
            <a:ext cx="361785" cy="311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1332FF0-E7D9-8CDF-DA1F-DE1F17366A00}"/>
              </a:ext>
            </a:extLst>
          </p:cNvPr>
          <p:cNvSpPr/>
          <p:nvPr/>
        </p:nvSpPr>
        <p:spPr bwMode="white">
          <a:xfrm>
            <a:off x="8688288" y="2276872"/>
            <a:ext cx="249827" cy="311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3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