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2492896"/>
            <a:ext cx="45434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62" y="3763888"/>
            <a:ext cx="639127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76B2A0-3E5A-15F1-2A00-C69422D963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04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771211-03D4-839C-909C-2B255B46083F}"/>
              </a:ext>
            </a:extLst>
          </p:cNvPr>
          <p:cNvSpPr/>
          <p:nvPr/>
        </p:nvSpPr>
        <p:spPr bwMode="white">
          <a:xfrm>
            <a:off x="5529719" y="2178896"/>
            <a:ext cx="238016" cy="266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F62C1B-3F37-AD17-7ED8-1BA4BE98FA09}"/>
              </a:ext>
            </a:extLst>
          </p:cNvPr>
          <p:cNvSpPr/>
          <p:nvPr/>
        </p:nvSpPr>
        <p:spPr bwMode="white">
          <a:xfrm>
            <a:off x="7233917" y="2121758"/>
            <a:ext cx="409389" cy="361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65578C-D1C0-B7DA-6AD3-B4AA67236A5B}"/>
              </a:ext>
            </a:extLst>
          </p:cNvPr>
          <p:cNvSpPr/>
          <p:nvPr/>
        </p:nvSpPr>
        <p:spPr bwMode="white">
          <a:xfrm>
            <a:off x="2473586" y="2731231"/>
            <a:ext cx="752132" cy="352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A39C7E-8062-ABD3-8E89-038563AE075C}"/>
              </a:ext>
            </a:extLst>
          </p:cNvPr>
          <p:cNvSpPr/>
          <p:nvPr/>
        </p:nvSpPr>
        <p:spPr bwMode="white">
          <a:xfrm>
            <a:off x="6910214" y="2721708"/>
            <a:ext cx="1104396" cy="342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2AFC82B-8588-788A-F222-0615AE69BACC}"/>
              </a:ext>
            </a:extLst>
          </p:cNvPr>
          <p:cNvSpPr/>
          <p:nvPr/>
        </p:nvSpPr>
        <p:spPr bwMode="white">
          <a:xfrm>
            <a:off x="4939438" y="3369273"/>
            <a:ext cx="238016" cy="27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6B64DF-35E9-BEDB-E35B-5E8A3645C950}"/>
              </a:ext>
            </a:extLst>
          </p:cNvPr>
          <p:cNvSpPr/>
          <p:nvPr/>
        </p:nvSpPr>
        <p:spPr bwMode="white">
          <a:xfrm>
            <a:off x="5539239" y="3369273"/>
            <a:ext cx="238016" cy="276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CD38C59-88BB-388A-DA67-4A697BDFE664}"/>
              </a:ext>
            </a:extLst>
          </p:cNvPr>
          <p:cNvSpPr/>
          <p:nvPr/>
        </p:nvSpPr>
        <p:spPr bwMode="white">
          <a:xfrm>
            <a:off x="7091107" y="3283566"/>
            <a:ext cx="742611" cy="352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964896D-E1B3-1F80-254A-A2BB3EC14F2A}"/>
              </a:ext>
            </a:extLst>
          </p:cNvPr>
          <p:cNvSpPr/>
          <p:nvPr/>
        </p:nvSpPr>
        <p:spPr bwMode="white">
          <a:xfrm>
            <a:off x="8938115" y="3293089"/>
            <a:ext cx="409388" cy="361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E3BE70-047A-2AF0-1504-49549C29663E}"/>
              </a:ext>
            </a:extLst>
          </p:cNvPr>
          <p:cNvSpPr/>
          <p:nvPr/>
        </p:nvSpPr>
        <p:spPr bwMode="white">
          <a:xfrm>
            <a:off x="5558280" y="4007316"/>
            <a:ext cx="171371" cy="257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7E61F7E-31DF-37FE-86EA-425349F68E93}"/>
              </a:ext>
            </a:extLst>
          </p:cNvPr>
          <p:cNvSpPr/>
          <p:nvPr/>
        </p:nvSpPr>
        <p:spPr bwMode="white">
          <a:xfrm>
            <a:off x="7091107" y="3921608"/>
            <a:ext cx="752132" cy="352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9C3B86-A71F-831F-7C69-2ADA816F59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67DFDC-36D2-093F-1081-BD2CD8C26B67}"/>
              </a:ext>
            </a:extLst>
          </p:cNvPr>
          <p:cNvSpPr/>
          <p:nvPr/>
        </p:nvSpPr>
        <p:spPr bwMode="white">
          <a:xfrm>
            <a:off x="1997553" y="1322034"/>
            <a:ext cx="238016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33914C-B888-81F8-EA55-F036CBCF58E6}"/>
              </a:ext>
            </a:extLst>
          </p:cNvPr>
          <p:cNvSpPr/>
          <p:nvPr/>
        </p:nvSpPr>
        <p:spPr bwMode="white">
          <a:xfrm>
            <a:off x="4158743" y="1322034"/>
            <a:ext cx="238016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BBE428-BC30-B242-4E87-CA94B18FA5DD}"/>
              </a:ext>
            </a:extLst>
          </p:cNvPr>
          <p:cNvSpPr/>
          <p:nvPr/>
        </p:nvSpPr>
        <p:spPr bwMode="white">
          <a:xfrm>
            <a:off x="8109818" y="1322034"/>
            <a:ext cx="247537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E420C2-BC8E-2348-145D-3EEEA952CA56}"/>
              </a:ext>
            </a:extLst>
          </p:cNvPr>
          <p:cNvSpPr/>
          <p:nvPr/>
        </p:nvSpPr>
        <p:spPr bwMode="white">
          <a:xfrm>
            <a:off x="10223404" y="1322034"/>
            <a:ext cx="238016" cy="26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9A326A-AFB2-CA1F-4067-2F2E5A9BC587}"/>
              </a:ext>
            </a:extLst>
          </p:cNvPr>
          <p:cNvSpPr/>
          <p:nvPr/>
        </p:nvSpPr>
        <p:spPr bwMode="white">
          <a:xfrm>
            <a:off x="1487488" y="2150718"/>
            <a:ext cx="852808" cy="6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CFC0C2E-65E7-653D-8399-9D2BB49F4944}"/>
              </a:ext>
            </a:extLst>
          </p:cNvPr>
          <p:cNvSpPr/>
          <p:nvPr/>
        </p:nvSpPr>
        <p:spPr bwMode="white">
          <a:xfrm>
            <a:off x="3568462" y="2150718"/>
            <a:ext cx="943362" cy="6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9981F0-3987-D992-E01F-C95C080A0D6A}"/>
              </a:ext>
            </a:extLst>
          </p:cNvPr>
          <p:cNvSpPr/>
          <p:nvPr/>
        </p:nvSpPr>
        <p:spPr bwMode="white">
          <a:xfrm>
            <a:off x="7464153" y="2150718"/>
            <a:ext cx="1016970" cy="6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7CA85DC-B960-A732-F9B5-5A9FB4AD270C}"/>
              </a:ext>
            </a:extLst>
          </p:cNvPr>
          <p:cNvSpPr/>
          <p:nvPr/>
        </p:nvSpPr>
        <p:spPr bwMode="white">
          <a:xfrm>
            <a:off x="9624392" y="2150718"/>
            <a:ext cx="936103" cy="685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81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73CC4A-9D08-4E64-A561-2B4098556B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C68320-66E3-E266-44A9-49F3C0A2B102}"/>
              </a:ext>
            </a:extLst>
          </p:cNvPr>
          <p:cNvSpPr/>
          <p:nvPr/>
        </p:nvSpPr>
        <p:spPr bwMode="white">
          <a:xfrm>
            <a:off x="3206677" y="1160381"/>
            <a:ext cx="247537" cy="27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86B1CE-1CC5-7AC2-3D84-BF9ED97A842E}"/>
              </a:ext>
            </a:extLst>
          </p:cNvPr>
          <p:cNvSpPr/>
          <p:nvPr/>
        </p:nvSpPr>
        <p:spPr bwMode="white">
          <a:xfrm>
            <a:off x="9461752" y="1169909"/>
            <a:ext cx="238016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762A01-199B-0B05-5510-60BF8469A077}"/>
              </a:ext>
            </a:extLst>
          </p:cNvPr>
          <p:cNvSpPr/>
          <p:nvPr/>
        </p:nvSpPr>
        <p:spPr bwMode="white">
          <a:xfrm>
            <a:off x="2702082" y="1884536"/>
            <a:ext cx="24753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9390F4-4066-6E01-F409-59F7DE51EA64}"/>
              </a:ext>
            </a:extLst>
          </p:cNvPr>
          <p:cNvSpPr/>
          <p:nvPr/>
        </p:nvSpPr>
        <p:spPr bwMode="white">
          <a:xfrm>
            <a:off x="8976198" y="1875007"/>
            <a:ext cx="238016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6B195C-7256-7072-850B-C91066FB240B}"/>
              </a:ext>
            </a:extLst>
          </p:cNvPr>
          <p:cNvSpPr/>
          <p:nvPr/>
        </p:nvSpPr>
        <p:spPr bwMode="white">
          <a:xfrm>
            <a:off x="2135560" y="2713502"/>
            <a:ext cx="1071117" cy="715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0AD0E4-02E9-F52D-DD0A-0F6B856AB823}"/>
              </a:ext>
            </a:extLst>
          </p:cNvPr>
          <p:cNvSpPr/>
          <p:nvPr/>
        </p:nvSpPr>
        <p:spPr bwMode="white">
          <a:xfrm>
            <a:off x="8400257" y="2694444"/>
            <a:ext cx="1061496" cy="734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53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E9EC7F-7AFD-6BB5-BB23-DF284768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E224D7-FC4C-DE61-6DA7-273EBB09A166}"/>
              </a:ext>
            </a:extLst>
          </p:cNvPr>
          <p:cNvSpPr/>
          <p:nvPr/>
        </p:nvSpPr>
        <p:spPr bwMode="white">
          <a:xfrm>
            <a:off x="5405950" y="2612138"/>
            <a:ext cx="418909" cy="27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989D44-40FB-FB52-1955-8F7B71251ACF}"/>
              </a:ext>
            </a:extLst>
          </p:cNvPr>
          <p:cNvSpPr/>
          <p:nvPr/>
        </p:nvSpPr>
        <p:spPr bwMode="white">
          <a:xfrm>
            <a:off x="6434181" y="2621681"/>
            <a:ext cx="238016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01D280-DDCC-0DE5-B952-C3A7B74DD2D9}"/>
              </a:ext>
            </a:extLst>
          </p:cNvPr>
          <p:cNvSpPr/>
          <p:nvPr/>
        </p:nvSpPr>
        <p:spPr bwMode="white">
          <a:xfrm>
            <a:off x="7376727" y="2612138"/>
            <a:ext cx="247537" cy="27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7099BE-489A-387B-FE3D-E4A6E4A5CF7C}"/>
              </a:ext>
            </a:extLst>
          </p:cNvPr>
          <p:cNvSpPr/>
          <p:nvPr/>
        </p:nvSpPr>
        <p:spPr bwMode="white">
          <a:xfrm>
            <a:off x="8147900" y="2583509"/>
            <a:ext cx="399867" cy="353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815166-EA96-B234-870F-81B7EB735B61}"/>
              </a:ext>
            </a:extLst>
          </p:cNvPr>
          <p:cNvSpPr/>
          <p:nvPr/>
        </p:nvSpPr>
        <p:spPr bwMode="white">
          <a:xfrm>
            <a:off x="10166280" y="2612138"/>
            <a:ext cx="238016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A478A2A-EE51-2C78-6B61-C31D568B6847}"/>
              </a:ext>
            </a:extLst>
          </p:cNvPr>
          <p:cNvSpPr/>
          <p:nvPr/>
        </p:nvSpPr>
        <p:spPr bwMode="white">
          <a:xfrm>
            <a:off x="10927933" y="2583509"/>
            <a:ext cx="399867" cy="353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55D0ED80-29B3-43C5-28E2-9ADE561300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61048"/>
            <a:ext cx="11520000" cy="1185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33E1E6F-7C98-A001-3CD9-5B25B9E3FE9F}"/>
              </a:ext>
            </a:extLst>
          </p:cNvPr>
          <p:cNvSpPr/>
          <p:nvPr/>
        </p:nvSpPr>
        <p:spPr bwMode="white">
          <a:xfrm>
            <a:off x="3159074" y="4654414"/>
            <a:ext cx="352264" cy="334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E978B07-840D-DD2A-7825-38C831B4E8FA}"/>
              </a:ext>
            </a:extLst>
          </p:cNvPr>
          <p:cNvSpPr/>
          <p:nvPr/>
        </p:nvSpPr>
        <p:spPr bwMode="white">
          <a:xfrm>
            <a:off x="7538578" y="4663973"/>
            <a:ext cx="399867" cy="344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7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