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87" y="2492896"/>
            <a:ext cx="454342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962" y="3763888"/>
            <a:ext cx="593407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CF05CF-CF18-5F0C-052B-89BA10A39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"/>
          <a:stretch/>
        </p:blipFill>
        <p:spPr>
          <a:xfrm>
            <a:off x="360000" y="404664"/>
            <a:ext cx="11520000" cy="4105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D05BA1-EE40-B57D-3C88-634E4DCE75B6}"/>
              </a:ext>
            </a:extLst>
          </p:cNvPr>
          <p:cNvSpPr/>
          <p:nvPr/>
        </p:nvSpPr>
        <p:spPr bwMode="white">
          <a:xfrm>
            <a:off x="1740495" y="3251056"/>
            <a:ext cx="238016" cy="26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7D1E30-AB4C-DBEA-DD3A-D7D0CD473D66}"/>
              </a:ext>
            </a:extLst>
          </p:cNvPr>
          <p:cNvSpPr/>
          <p:nvPr/>
        </p:nvSpPr>
        <p:spPr bwMode="white">
          <a:xfrm>
            <a:off x="4120661" y="3251056"/>
            <a:ext cx="247537" cy="26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6D8B052-6705-1C44-75AF-8624B44FA9CA}"/>
              </a:ext>
            </a:extLst>
          </p:cNvPr>
          <p:cNvSpPr/>
          <p:nvPr/>
        </p:nvSpPr>
        <p:spPr bwMode="white">
          <a:xfrm>
            <a:off x="7576661" y="3251056"/>
            <a:ext cx="238015" cy="26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0EAA559-36A1-35F4-B826-177C602BD950}"/>
              </a:ext>
            </a:extLst>
          </p:cNvPr>
          <p:cNvSpPr/>
          <p:nvPr/>
        </p:nvSpPr>
        <p:spPr bwMode="white">
          <a:xfrm>
            <a:off x="9985388" y="3251056"/>
            <a:ext cx="171371" cy="26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9AB6348-4AA8-7912-052D-070BF2A844E5}"/>
              </a:ext>
            </a:extLst>
          </p:cNvPr>
          <p:cNvSpPr/>
          <p:nvPr/>
        </p:nvSpPr>
        <p:spPr bwMode="white">
          <a:xfrm>
            <a:off x="2759206" y="3928499"/>
            <a:ext cx="238016" cy="26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22888D2-DC00-8674-6454-1B0CC098EAF1}"/>
              </a:ext>
            </a:extLst>
          </p:cNvPr>
          <p:cNvSpPr/>
          <p:nvPr/>
        </p:nvSpPr>
        <p:spPr bwMode="white">
          <a:xfrm>
            <a:off x="4806148" y="3928499"/>
            <a:ext cx="238016" cy="26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41EC018-CBDB-ED89-2090-2088721FCBE0}"/>
              </a:ext>
            </a:extLst>
          </p:cNvPr>
          <p:cNvSpPr/>
          <p:nvPr/>
        </p:nvSpPr>
        <p:spPr bwMode="white">
          <a:xfrm>
            <a:off x="8595371" y="3928499"/>
            <a:ext cx="247537" cy="26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8E62308-37E8-205C-AC45-A220B820EEF2}"/>
              </a:ext>
            </a:extLst>
          </p:cNvPr>
          <p:cNvSpPr/>
          <p:nvPr/>
        </p:nvSpPr>
        <p:spPr bwMode="white">
          <a:xfrm>
            <a:off x="10670876" y="3928499"/>
            <a:ext cx="161851" cy="26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271464" y="1916832"/>
            <a:ext cx="3492000" cy="468052"/>
            <a:chOff x="1271464" y="1916832"/>
            <a:chExt cx="3492000" cy="468052"/>
          </a:xfrm>
        </p:grpSpPr>
        <p:sp useBgFill="1">
          <p:nvSpPr>
            <p:cNvPr id="16" name="矩形 15">
              <a:extLst>
                <a:ext uri="{FF2B5EF4-FFF2-40B4-BE49-F238E27FC236}">
                  <a16:creationId xmlns:a16="http://schemas.microsoft.com/office/drawing/2014/main" id="{BCD05BA1-EE40-B57D-3C88-634E4DCE75B6}"/>
                </a:ext>
              </a:extLst>
            </p:cNvPr>
            <p:cNvSpPr/>
            <p:nvPr/>
          </p:nvSpPr>
          <p:spPr bwMode="white">
            <a:xfrm>
              <a:off x="1271464" y="1916832"/>
              <a:ext cx="3492000" cy="72008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18" name="矩形 17">
              <a:extLst>
                <a:ext uri="{FF2B5EF4-FFF2-40B4-BE49-F238E27FC236}">
                  <a16:creationId xmlns:a16="http://schemas.microsoft.com/office/drawing/2014/main" id="{BCD05BA1-EE40-B57D-3C88-634E4DCE75B6}"/>
                </a:ext>
              </a:extLst>
            </p:cNvPr>
            <p:cNvSpPr/>
            <p:nvPr/>
          </p:nvSpPr>
          <p:spPr bwMode="white">
            <a:xfrm>
              <a:off x="1271464" y="2304000"/>
              <a:ext cx="3492000" cy="72008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19" name="矩形 18">
              <a:extLst>
                <a:ext uri="{FF2B5EF4-FFF2-40B4-BE49-F238E27FC236}">
                  <a16:creationId xmlns:a16="http://schemas.microsoft.com/office/drawing/2014/main" id="{BCD05BA1-EE40-B57D-3C88-634E4DCE75B6}"/>
                </a:ext>
              </a:extLst>
            </p:cNvPr>
            <p:cNvSpPr/>
            <p:nvPr/>
          </p:nvSpPr>
          <p:spPr bwMode="white">
            <a:xfrm>
              <a:off x="1271464" y="1916832"/>
              <a:ext cx="119008" cy="432048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:a16="http://schemas.microsoft.com/office/drawing/2014/main" id="{BCD05BA1-EE40-B57D-3C88-634E4DCE75B6}"/>
                </a:ext>
              </a:extLst>
            </p:cNvPr>
            <p:cNvSpPr/>
            <p:nvPr/>
          </p:nvSpPr>
          <p:spPr bwMode="white">
            <a:xfrm>
              <a:off x="2997222" y="1952836"/>
              <a:ext cx="74442" cy="432048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:a16="http://schemas.microsoft.com/office/drawing/2014/main" id="{BCD05BA1-EE40-B57D-3C88-634E4DCE75B6}"/>
                </a:ext>
              </a:extLst>
            </p:cNvPr>
            <p:cNvSpPr/>
            <p:nvPr/>
          </p:nvSpPr>
          <p:spPr bwMode="white">
            <a:xfrm>
              <a:off x="4678414" y="1930250"/>
              <a:ext cx="72000" cy="432048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104112" y="1907116"/>
            <a:ext cx="4176464" cy="455182"/>
            <a:chOff x="7104112" y="1907116"/>
            <a:chExt cx="4176464" cy="455182"/>
          </a:xfrm>
        </p:grpSpPr>
        <p:sp useBgFill="1">
          <p:nvSpPr>
            <p:cNvPr id="22" name="矩形 21">
              <a:extLst>
                <a:ext uri="{FF2B5EF4-FFF2-40B4-BE49-F238E27FC236}">
                  <a16:creationId xmlns:a16="http://schemas.microsoft.com/office/drawing/2014/main" id="{B6D8B052-6705-1C44-75AF-8624B44FA9CA}"/>
                </a:ext>
              </a:extLst>
            </p:cNvPr>
            <p:cNvSpPr/>
            <p:nvPr/>
          </p:nvSpPr>
          <p:spPr bwMode="white">
            <a:xfrm>
              <a:off x="7104112" y="1907116"/>
              <a:ext cx="4176464" cy="45719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:a16="http://schemas.microsoft.com/office/drawing/2014/main" id="{B6D8B052-6705-1C44-75AF-8624B44FA9CA}"/>
                </a:ext>
              </a:extLst>
            </p:cNvPr>
            <p:cNvSpPr/>
            <p:nvPr/>
          </p:nvSpPr>
          <p:spPr bwMode="white">
            <a:xfrm>
              <a:off x="7104112" y="2316579"/>
              <a:ext cx="4176464" cy="45719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:a16="http://schemas.microsoft.com/office/drawing/2014/main" id="{B6D8B052-6705-1C44-75AF-8624B44FA9CA}"/>
                </a:ext>
              </a:extLst>
            </p:cNvPr>
            <p:cNvSpPr/>
            <p:nvPr/>
          </p:nvSpPr>
          <p:spPr bwMode="white">
            <a:xfrm>
              <a:off x="7164350" y="1940640"/>
              <a:ext cx="45719" cy="408239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" name="矩形 25">
              <a:extLst>
                <a:ext uri="{FF2B5EF4-FFF2-40B4-BE49-F238E27FC236}">
                  <a16:creationId xmlns:a16="http://schemas.microsoft.com/office/drawing/2014/main" id="{B6D8B052-6705-1C44-75AF-8624B44FA9CA}"/>
                </a:ext>
              </a:extLst>
            </p:cNvPr>
            <p:cNvSpPr/>
            <p:nvPr/>
          </p:nvSpPr>
          <p:spPr bwMode="white">
            <a:xfrm>
              <a:off x="8472264" y="1918449"/>
              <a:ext cx="90000" cy="43043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7" name="矩形 26">
              <a:extLst>
                <a:ext uri="{FF2B5EF4-FFF2-40B4-BE49-F238E27FC236}">
                  <a16:creationId xmlns:a16="http://schemas.microsoft.com/office/drawing/2014/main" id="{B6D8B052-6705-1C44-75AF-8624B44FA9CA}"/>
                </a:ext>
              </a:extLst>
            </p:cNvPr>
            <p:cNvSpPr/>
            <p:nvPr/>
          </p:nvSpPr>
          <p:spPr bwMode="white">
            <a:xfrm>
              <a:off x="9815776" y="1928736"/>
              <a:ext cx="90000" cy="408239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8" name="矩形 27">
              <a:extLst>
                <a:ext uri="{FF2B5EF4-FFF2-40B4-BE49-F238E27FC236}">
                  <a16:creationId xmlns:a16="http://schemas.microsoft.com/office/drawing/2014/main" id="{B6D8B052-6705-1C44-75AF-8624B44FA9CA}"/>
                </a:ext>
              </a:extLst>
            </p:cNvPr>
            <p:cNvSpPr/>
            <p:nvPr/>
          </p:nvSpPr>
          <p:spPr bwMode="white">
            <a:xfrm>
              <a:off x="11159288" y="1928736"/>
              <a:ext cx="72000" cy="408239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9558A2-A2EC-1F8C-CAD9-AA07C44A38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9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2B87C3-FCF9-3625-61F9-3519F71D2A8A}"/>
              </a:ext>
            </a:extLst>
          </p:cNvPr>
          <p:cNvSpPr/>
          <p:nvPr/>
        </p:nvSpPr>
        <p:spPr bwMode="white">
          <a:xfrm>
            <a:off x="4606214" y="1113682"/>
            <a:ext cx="238016" cy="26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6976E7-9B5A-11D0-6C3E-4FE501727552}"/>
              </a:ext>
            </a:extLst>
          </p:cNvPr>
          <p:cNvSpPr/>
          <p:nvPr/>
        </p:nvSpPr>
        <p:spPr bwMode="white">
          <a:xfrm>
            <a:off x="7043504" y="1113682"/>
            <a:ext cx="238016" cy="26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AF6680-8A01-9240-20D3-B69341B27E70}"/>
              </a:ext>
            </a:extLst>
          </p:cNvPr>
          <p:cNvSpPr/>
          <p:nvPr/>
        </p:nvSpPr>
        <p:spPr bwMode="white">
          <a:xfrm>
            <a:off x="2102280" y="1695640"/>
            <a:ext cx="238016" cy="26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81205FC-DD2F-8F06-6C63-0D05E55A900E}"/>
              </a:ext>
            </a:extLst>
          </p:cNvPr>
          <p:cNvSpPr/>
          <p:nvPr/>
        </p:nvSpPr>
        <p:spPr bwMode="white">
          <a:xfrm>
            <a:off x="2483107" y="2373001"/>
            <a:ext cx="428429" cy="26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E71AD3A-B00C-7A81-D80D-B389E4E63E49}"/>
              </a:ext>
            </a:extLst>
          </p:cNvPr>
          <p:cNvSpPr/>
          <p:nvPr/>
        </p:nvSpPr>
        <p:spPr bwMode="white">
          <a:xfrm>
            <a:off x="3520859" y="2373001"/>
            <a:ext cx="247537" cy="26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C5B78F6-A2DC-F578-5591-F9F1FAA2198D}"/>
              </a:ext>
            </a:extLst>
          </p:cNvPr>
          <p:cNvSpPr/>
          <p:nvPr/>
        </p:nvSpPr>
        <p:spPr bwMode="white">
          <a:xfrm>
            <a:off x="4463404" y="2373001"/>
            <a:ext cx="238016" cy="26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12F24BA-53D0-1204-2E63-51D7A8D3BEB7}"/>
              </a:ext>
            </a:extLst>
          </p:cNvPr>
          <p:cNvSpPr/>
          <p:nvPr/>
        </p:nvSpPr>
        <p:spPr bwMode="white">
          <a:xfrm>
            <a:off x="6510347" y="2373001"/>
            <a:ext cx="238016" cy="26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ACDD4AC-62BB-CAE4-C021-F35773DE423E}"/>
              </a:ext>
            </a:extLst>
          </p:cNvPr>
          <p:cNvSpPr/>
          <p:nvPr/>
        </p:nvSpPr>
        <p:spPr bwMode="white">
          <a:xfrm>
            <a:off x="4872793" y="3040821"/>
            <a:ext cx="247537" cy="27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0311076-8B51-0ECC-D6F3-A8BBF1EFECFC}"/>
              </a:ext>
            </a:extLst>
          </p:cNvPr>
          <p:cNvSpPr/>
          <p:nvPr/>
        </p:nvSpPr>
        <p:spPr bwMode="white">
          <a:xfrm>
            <a:off x="8290710" y="3040821"/>
            <a:ext cx="238016" cy="27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FE16C92-65C8-E5BA-B028-206007366A2F}"/>
              </a:ext>
            </a:extLst>
          </p:cNvPr>
          <p:cNvSpPr/>
          <p:nvPr/>
        </p:nvSpPr>
        <p:spPr bwMode="white">
          <a:xfrm>
            <a:off x="10623272" y="3040821"/>
            <a:ext cx="238015" cy="26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2F49400-72C9-B56F-8DD7-E362961A512E}"/>
              </a:ext>
            </a:extLst>
          </p:cNvPr>
          <p:cNvSpPr/>
          <p:nvPr/>
        </p:nvSpPr>
        <p:spPr bwMode="white">
          <a:xfrm>
            <a:off x="2483107" y="3718181"/>
            <a:ext cx="428429" cy="26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8962330-62DB-5DF3-B8A0-80AF2949D11E}"/>
              </a:ext>
            </a:extLst>
          </p:cNvPr>
          <p:cNvSpPr/>
          <p:nvPr/>
        </p:nvSpPr>
        <p:spPr bwMode="white">
          <a:xfrm>
            <a:off x="3520859" y="3718181"/>
            <a:ext cx="238016" cy="26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88DE9D4-D546-2A8C-F091-E108DBE99D25}"/>
              </a:ext>
            </a:extLst>
          </p:cNvPr>
          <p:cNvSpPr/>
          <p:nvPr/>
        </p:nvSpPr>
        <p:spPr bwMode="white">
          <a:xfrm>
            <a:off x="4463404" y="3718181"/>
            <a:ext cx="238016" cy="26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18F8EEFB-FE31-2EE1-DE64-3AC773BA01FE}"/>
              </a:ext>
            </a:extLst>
          </p:cNvPr>
          <p:cNvSpPr/>
          <p:nvPr/>
        </p:nvSpPr>
        <p:spPr bwMode="white">
          <a:xfrm>
            <a:off x="6510347" y="3718181"/>
            <a:ext cx="238016" cy="26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7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415F0E-16C8-C5D5-1A0E-A5F3CDEA1C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6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4EAFC6-7782-5294-DEDA-B83412A762E1}"/>
              </a:ext>
            </a:extLst>
          </p:cNvPr>
          <p:cNvSpPr/>
          <p:nvPr/>
        </p:nvSpPr>
        <p:spPr bwMode="white">
          <a:xfrm>
            <a:off x="5244099" y="1055594"/>
            <a:ext cx="3351272" cy="343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BA556E-B3D7-35BE-BA5D-48CCEE88DD5B}"/>
              </a:ext>
            </a:extLst>
          </p:cNvPr>
          <p:cNvSpPr/>
          <p:nvPr/>
        </p:nvSpPr>
        <p:spPr bwMode="white">
          <a:xfrm>
            <a:off x="2473586" y="1674959"/>
            <a:ext cx="238016" cy="26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3F347A-1775-47EB-45A3-8AFE014582C4}"/>
              </a:ext>
            </a:extLst>
          </p:cNvPr>
          <p:cNvSpPr/>
          <p:nvPr/>
        </p:nvSpPr>
        <p:spPr bwMode="white">
          <a:xfrm>
            <a:off x="4863272" y="1674959"/>
            <a:ext cx="238016" cy="26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1EC53DF-78C0-15B2-C69D-482FA2DC1D5B}"/>
              </a:ext>
            </a:extLst>
          </p:cNvPr>
          <p:cNvSpPr/>
          <p:nvPr/>
        </p:nvSpPr>
        <p:spPr bwMode="white">
          <a:xfrm>
            <a:off x="8528727" y="2303853"/>
            <a:ext cx="238015" cy="25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8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98CA07-A982-9F2B-8E56-4D7CA721D7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9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A9B181-6C0A-EC5B-A6F2-6D9FAD51C162}"/>
              </a:ext>
            </a:extLst>
          </p:cNvPr>
          <p:cNvSpPr/>
          <p:nvPr/>
        </p:nvSpPr>
        <p:spPr bwMode="white">
          <a:xfrm>
            <a:off x="836033" y="1904985"/>
            <a:ext cx="4550876" cy="1001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2A481A-4AA2-D535-3B75-EB15CB851F83}"/>
              </a:ext>
            </a:extLst>
          </p:cNvPr>
          <p:cNvSpPr/>
          <p:nvPr/>
        </p:nvSpPr>
        <p:spPr bwMode="white">
          <a:xfrm>
            <a:off x="836033" y="2906365"/>
            <a:ext cx="2304000" cy="476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50DAD02-97E9-B3ED-D426-6102852B26F8}"/>
              </a:ext>
            </a:extLst>
          </p:cNvPr>
          <p:cNvSpPr/>
          <p:nvPr/>
        </p:nvSpPr>
        <p:spPr bwMode="white">
          <a:xfrm>
            <a:off x="2302214" y="3993577"/>
            <a:ext cx="409388" cy="26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EED24FA-E594-9497-079D-4D8FFD9916D4}"/>
              </a:ext>
            </a:extLst>
          </p:cNvPr>
          <p:cNvSpPr/>
          <p:nvPr/>
        </p:nvSpPr>
        <p:spPr bwMode="white">
          <a:xfrm>
            <a:off x="6976859" y="3993577"/>
            <a:ext cx="238015" cy="26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CD95C58-71FD-48F5-43D6-108158663CB4}"/>
              </a:ext>
            </a:extLst>
          </p:cNvPr>
          <p:cNvSpPr/>
          <p:nvPr/>
        </p:nvSpPr>
        <p:spPr bwMode="white">
          <a:xfrm>
            <a:off x="9357024" y="3993577"/>
            <a:ext cx="247537" cy="26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158F39B-C5A2-76E5-4E39-6BFE4178417D}"/>
              </a:ext>
            </a:extLst>
          </p:cNvPr>
          <p:cNvSpPr/>
          <p:nvPr/>
        </p:nvSpPr>
        <p:spPr bwMode="white">
          <a:xfrm>
            <a:off x="3501818" y="4661164"/>
            <a:ext cx="418909" cy="26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5A297E0-9F5C-D422-5614-BDA8C5B14EE6}"/>
              </a:ext>
            </a:extLst>
          </p:cNvPr>
          <p:cNvSpPr/>
          <p:nvPr/>
        </p:nvSpPr>
        <p:spPr bwMode="white">
          <a:xfrm>
            <a:off x="4530049" y="4661164"/>
            <a:ext cx="247537" cy="26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2A0DC08-B0BC-A846-C718-064C761DC3A8}"/>
              </a:ext>
            </a:extLst>
          </p:cNvPr>
          <p:cNvSpPr/>
          <p:nvPr/>
        </p:nvSpPr>
        <p:spPr bwMode="white">
          <a:xfrm>
            <a:off x="5482115" y="4661164"/>
            <a:ext cx="238016" cy="26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9228D41-FA9E-5592-75A7-E3C554A0D082}"/>
              </a:ext>
            </a:extLst>
          </p:cNvPr>
          <p:cNvSpPr/>
          <p:nvPr/>
        </p:nvSpPr>
        <p:spPr bwMode="white">
          <a:xfrm>
            <a:off x="7519537" y="4661164"/>
            <a:ext cx="247537" cy="26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5F9DBFF-7711-015E-1B0D-F6305F575D9A}"/>
              </a:ext>
            </a:extLst>
          </p:cNvPr>
          <p:cNvSpPr/>
          <p:nvPr/>
        </p:nvSpPr>
        <p:spPr bwMode="white">
          <a:xfrm>
            <a:off x="9033322" y="4623016"/>
            <a:ext cx="2208793" cy="362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