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7" r:id="rId6"/>
    <p:sldId id="276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57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F4FADE-A51A-F976-ACA6-A775DCF8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2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01FBFA7-E6D4-4EAC-27C5-98198253EC01}"/>
              </a:ext>
            </a:extLst>
          </p:cNvPr>
          <p:cNvSpPr/>
          <p:nvPr/>
        </p:nvSpPr>
        <p:spPr bwMode="white">
          <a:xfrm>
            <a:off x="9556958" y="1371235"/>
            <a:ext cx="247537" cy="2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8F4109-4966-5A3F-0965-15BFEB41790E}"/>
              </a:ext>
            </a:extLst>
          </p:cNvPr>
          <p:cNvSpPr/>
          <p:nvPr/>
        </p:nvSpPr>
        <p:spPr bwMode="white">
          <a:xfrm>
            <a:off x="9585520" y="2096272"/>
            <a:ext cx="161852" cy="2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E9DCE7-E366-694E-57A7-034812948D12}"/>
              </a:ext>
            </a:extLst>
          </p:cNvPr>
          <p:cNvSpPr/>
          <p:nvPr/>
        </p:nvSpPr>
        <p:spPr bwMode="white">
          <a:xfrm>
            <a:off x="9556958" y="2821310"/>
            <a:ext cx="247537" cy="2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D05E43-4E6B-5E0F-69CF-885B856F9E4F}"/>
              </a:ext>
            </a:extLst>
          </p:cNvPr>
          <p:cNvSpPr/>
          <p:nvPr/>
        </p:nvSpPr>
        <p:spPr bwMode="white">
          <a:xfrm>
            <a:off x="9566479" y="3546347"/>
            <a:ext cx="228495" cy="2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6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B0509B-1D1E-9418-389D-611D36BB1D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8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F0E82F-3830-9724-4B15-D6E1B7ED1DFB}"/>
              </a:ext>
            </a:extLst>
          </p:cNvPr>
          <p:cNvSpPr/>
          <p:nvPr/>
        </p:nvSpPr>
        <p:spPr bwMode="white">
          <a:xfrm>
            <a:off x="7519537" y="2724288"/>
            <a:ext cx="428429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05C5CA-DA08-2CF4-B2EF-72768779545E}"/>
              </a:ext>
            </a:extLst>
          </p:cNvPr>
          <p:cNvSpPr/>
          <p:nvPr/>
        </p:nvSpPr>
        <p:spPr bwMode="white">
          <a:xfrm>
            <a:off x="5434512" y="3363027"/>
            <a:ext cx="247537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4F8D4A-5FEA-96A4-4E6C-F59C69D97B9E}"/>
              </a:ext>
            </a:extLst>
          </p:cNvPr>
          <p:cNvSpPr/>
          <p:nvPr/>
        </p:nvSpPr>
        <p:spPr bwMode="white">
          <a:xfrm>
            <a:off x="9699768" y="3363027"/>
            <a:ext cx="437950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EB0E84-5F8F-09AA-3357-F25ACB381DD3}"/>
              </a:ext>
            </a:extLst>
          </p:cNvPr>
          <p:cNvSpPr/>
          <p:nvPr/>
        </p:nvSpPr>
        <p:spPr bwMode="white">
          <a:xfrm>
            <a:off x="3159074" y="4001766"/>
            <a:ext cx="428429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E61BCE-F84C-8614-2AF6-8F7FB2CDC8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12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3AE4FD-434C-7201-D4D4-063DF9651E5C}"/>
              </a:ext>
            </a:extLst>
          </p:cNvPr>
          <p:cNvSpPr/>
          <p:nvPr/>
        </p:nvSpPr>
        <p:spPr bwMode="white">
          <a:xfrm>
            <a:off x="3197157" y="4858224"/>
            <a:ext cx="371305" cy="352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586169-1A89-7A5E-504D-80C0A93B1C13}"/>
              </a:ext>
            </a:extLst>
          </p:cNvPr>
          <p:cNvSpPr/>
          <p:nvPr/>
        </p:nvSpPr>
        <p:spPr bwMode="white">
          <a:xfrm>
            <a:off x="8995239" y="4867755"/>
            <a:ext cx="399867" cy="333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DA902A-6EA6-6514-2FF8-EF3C910AE7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D69634-9256-D0B7-1D27-2339941D82B0}"/>
              </a:ext>
            </a:extLst>
          </p:cNvPr>
          <p:cNvSpPr/>
          <p:nvPr/>
        </p:nvSpPr>
        <p:spPr bwMode="white">
          <a:xfrm>
            <a:off x="3854082" y="2736320"/>
            <a:ext cx="95206" cy="1215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015FE0-0E55-960F-84D1-2BD60EA28F8E}"/>
              </a:ext>
            </a:extLst>
          </p:cNvPr>
          <p:cNvSpPr/>
          <p:nvPr/>
        </p:nvSpPr>
        <p:spPr bwMode="white">
          <a:xfrm>
            <a:off x="8688289" y="2736320"/>
            <a:ext cx="1199653" cy="1203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2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AC2AB3-1739-3153-FF16-D1E2C81C16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4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8F6835-AF0D-1758-F507-EB1480083A90}"/>
              </a:ext>
            </a:extLst>
          </p:cNvPr>
          <p:cNvSpPr/>
          <p:nvPr/>
        </p:nvSpPr>
        <p:spPr bwMode="white">
          <a:xfrm>
            <a:off x="1807140" y="3543643"/>
            <a:ext cx="409388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0CA6C6-2B1C-D01E-D9D6-2F0E45F8BC98}"/>
              </a:ext>
            </a:extLst>
          </p:cNvPr>
          <p:cNvSpPr/>
          <p:nvPr/>
        </p:nvSpPr>
        <p:spPr bwMode="white">
          <a:xfrm>
            <a:off x="2454545" y="3648494"/>
            <a:ext cx="285619" cy="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437063-56EE-0B72-5154-CFFDF9F041FC}"/>
              </a:ext>
            </a:extLst>
          </p:cNvPr>
          <p:cNvSpPr/>
          <p:nvPr/>
        </p:nvSpPr>
        <p:spPr bwMode="white">
          <a:xfrm>
            <a:off x="3082909" y="3543643"/>
            <a:ext cx="238016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7516C7-653A-1E0B-347D-C53E047F57C3}"/>
              </a:ext>
            </a:extLst>
          </p:cNvPr>
          <p:cNvSpPr/>
          <p:nvPr/>
        </p:nvSpPr>
        <p:spPr bwMode="white">
          <a:xfrm>
            <a:off x="4073057" y="3543643"/>
            <a:ext cx="247537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60991A-D15A-0972-E409-2950C58191A6}"/>
              </a:ext>
            </a:extLst>
          </p:cNvPr>
          <p:cNvSpPr/>
          <p:nvPr/>
        </p:nvSpPr>
        <p:spPr bwMode="white">
          <a:xfrm>
            <a:off x="7338644" y="3543643"/>
            <a:ext cx="447471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155235-24B0-EE14-51AA-B928CA4604F0}"/>
              </a:ext>
            </a:extLst>
          </p:cNvPr>
          <p:cNvSpPr/>
          <p:nvPr/>
        </p:nvSpPr>
        <p:spPr bwMode="white">
          <a:xfrm>
            <a:off x="8014611" y="3553175"/>
            <a:ext cx="295140" cy="23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1C7BF7-A940-76CC-74F4-C3B34E0F0F93}"/>
              </a:ext>
            </a:extLst>
          </p:cNvPr>
          <p:cNvSpPr/>
          <p:nvPr/>
        </p:nvSpPr>
        <p:spPr bwMode="white">
          <a:xfrm>
            <a:off x="8547768" y="3543643"/>
            <a:ext cx="437950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1379B8-03EA-1E81-EF63-3D9E9501CD4D}"/>
              </a:ext>
            </a:extLst>
          </p:cNvPr>
          <p:cNvSpPr/>
          <p:nvPr/>
        </p:nvSpPr>
        <p:spPr bwMode="white">
          <a:xfrm>
            <a:off x="9537917" y="3543643"/>
            <a:ext cx="437950" cy="27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E84C16-F719-1E40-3436-AF83AC6FB1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3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483D72-749C-F520-F000-B67FE38052E4}"/>
              </a:ext>
            </a:extLst>
          </p:cNvPr>
          <p:cNvSpPr/>
          <p:nvPr/>
        </p:nvSpPr>
        <p:spPr bwMode="white">
          <a:xfrm>
            <a:off x="4292033" y="3888995"/>
            <a:ext cx="409388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C33529-552F-BE12-D25E-B02186925909}"/>
              </a:ext>
            </a:extLst>
          </p:cNvPr>
          <p:cNvSpPr/>
          <p:nvPr/>
        </p:nvSpPr>
        <p:spPr bwMode="white">
          <a:xfrm>
            <a:off x="4948958" y="3993911"/>
            <a:ext cx="276099" cy="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DC0A49-7A3D-B038-3D58-114C28A391F0}"/>
              </a:ext>
            </a:extLst>
          </p:cNvPr>
          <p:cNvSpPr/>
          <p:nvPr/>
        </p:nvSpPr>
        <p:spPr bwMode="white">
          <a:xfrm>
            <a:off x="5567801" y="3888995"/>
            <a:ext cx="247537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5A0883-90CA-DBB4-BFAC-24AD4C713FC2}"/>
              </a:ext>
            </a:extLst>
          </p:cNvPr>
          <p:cNvSpPr/>
          <p:nvPr/>
        </p:nvSpPr>
        <p:spPr bwMode="white">
          <a:xfrm>
            <a:off x="6557950" y="3888995"/>
            <a:ext cx="247537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BC47D2-82A1-F993-CEA5-EC58A70839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1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0C7BD3-0C18-28BA-800F-5E603678515E}"/>
              </a:ext>
            </a:extLst>
          </p:cNvPr>
          <p:cNvSpPr/>
          <p:nvPr/>
        </p:nvSpPr>
        <p:spPr bwMode="white">
          <a:xfrm>
            <a:off x="3120991" y="2266165"/>
            <a:ext cx="2542016" cy="371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985A4A-9CAA-03CB-8238-FA92B4C28988}"/>
              </a:ext>
            </a:extLst>
          </p:cNvPr>
          <p:cNvSpPr/>
          <p:nvPr/>
        </p:nvSpPr>
        <p:spPr bwMode="white">
          <a:xfrm>
            <a:off x="2359338" y="2904730"/>
            <a:ext cx="4074842" cy="362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2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A7E261-7BEF-E9A4-665C-FFD744F0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EE8FE9-62D7-B485-A7FB-1F96A126EE4F}"/>
              </a:ext>
            </a:extLst>
          </p:cNvPr>
          <p:cNvSpPr/>
          <p:nvPr/>
        </p:nvSpPr>
        <p:spPr bwMode="white">
          <a:xfrm>
            <a:off x="2921057" y="2200943"/>
            <a:ext cx="2741950" cy="36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427BAF-E5B1-A216-FE20-340ED822228B}"/>
              </a:ext>
            </a:extLst>
          </p:cNvPr>
          <p:cNvSpPr/>
          <p:nvPr/>
        </p:nvSpPr>
        <p:spPr bwMode="white">
          <a:xfrm>
            <a:off x="2359338" y="2830489"/>
            <a:ext cx="4074842" cy="372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6320A5-10BE-F330-8B18-F248D842F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CCE169-B7CD-9D02-E909-46B98D1C6153}"/>
              </a:ext>
            </a:extLst>
          </p:cNvPr>
          <p:cNvSpPr/>
          <p:nvPr/>
        </p:nvSpPr>
        <p:spPr bwMode="white">
          <a:xfrm>
            <a:off x="2768727" y="1797768"/>
            <a:ext cx="2313520" cy="371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A2FA3B-5494-1BBE-5D98-417739221C53}"/>
              </a:ext>
            </a:extLst>
          </p:cNvPr>
          <p:cNvSpPr/>
          <p:nvPr/>
        </p:nvSpPr>
        <p:spPr bwMode="white">
          <a:xfrm>
            <a:off x="2368859" y="2445240"/>
            <a:ext cx="3103735" cy="361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4E1C4E-5A51-5272-1AB7-0F938E21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5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195B81-572F-E574-552A-F5073F70F9D4}"/>
              </a:ext>
            </a:extLst>
          </p:cNvPr>
          <p:cNvSpPr/>
          <p:nvPr/>
        </p:nvSpPr>
        <p:spPr bwMode="white">
          <a:xfrm>
            <a:off x="2349818" y="1800641"/>
            <a:ext cx="2722909" cy="37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708598-2581-FAD1-0537-AB73239908AB}"/>
              </a:ext>
            </a:extLst>
          </p:cNvPr>
          <p:cNvSpPr/>
          <p:nvPr/>
        </p:nvSpPr>
        <p:spPr bwMode="white">
          <a:xfrm>
            <a:off x="8052694" y="2125024"/>
            <a:ext cx="371305" cy="362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116EB2-F653-04D6-C7CA-E3280DFFAABC}"/>
              </a:ext>
            </a:extLst>
          </p:cNvPr>
          <p:cNvSpPr/>
          <p:nvPr/>
        </p:nvSpPr>
        <p:spPr bwMode="white">
          <a:xfrm>
            <a:off x="3120991" y="2468488"/>
            <a:ext cx="1152000" cy="29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2452687"/>
            <a:ext cx="5610225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617009-9B64-2F4A-354D-84B78F0142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4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4081EC-FF51-04FF-D81B-3EED0DDDDE42}"/>
              </a:ext>
            </a:extLst>
          </p:cNvPr>
          <p:cNvSpPr/>
          <p:nvPr/>
        </p:nvSpPr>
        <p:spPr bwMode="white">
          <a:xfrm>
            <a:off x="2816330" y="3570957"/>
            <a:ext cx="456991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3FC275-9018-AC71-23CC-B366E2F953CB}"/>
              </a:ext>
            </a:extLst>
          </p:cNvPr>
          <p:cNvSpPr/>
          <p:nvPr/>
        </p:nvSpPr>
        <p:spPr bwMode="white">
          <a:xfrm>
            <a:off x="6872132" y="3570957"/>
            <a:ext cx="437950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BCE567-F169-D375-289B-40E951CF7076}"/>
              </a:ext>
            </a:extLst>
          </p:cNvPr>
          <p:cNvSpPr/>
          <p:nvPr/>
        </p:nvSpPr>
        <p:spPr bwMode="white">
          <a:xfrm>
            <a:off x="10156760" y="3570957"/>
            <a:ext cx="447471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5906CB-E666-59A1-A1CE-14D897C56A9C}"/>
              </a:ext>
            </a:extLst>
          </p:cNvPr>
          <p:cNvSpPr/>
          <p:nvPr/>
        </p:nvSpPr>
        <p:spPr bwMode="white">
          <a:xfrm>
            <a:off x="6386578" y="4218865"/>
            <a:ext cx="447471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31FD0C6-B9B3-6622-1A64-47AD135573CE}"/>
              </a:ext>
            </a:extLst>
          </p:cNvPr>
          <p:cNvSpPr/>
          <p:nvPr/>
        </p:nvSpPr>
        <p:spPr bwMode="white">
          <a:xfrm>
            <a:off x="8614413" y="4171225"/>
            <a:ext cx="1190082" cy="371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706BF9-7A72-2A12-8CA7-38861ECB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9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8C10DE-C2A4-9E0B-AACE-B4A2C3B05671}"/>
              </a:ext>
            </a:extLst>
          </p:cNvPr>
          <p:cNvSpPr/>
          <p:nvPr/>
        </p:nvSpPr>
        <p:spPr bwMode="white">
          <a:xfrm>
            <a:off x="3025785" y="502959"/>
            <a:ext cx="247537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78DC6A-49B5-73EC-B4D6-79F006611C2C}"/>
              </a:ext>
            </a:extLst>
          </p:cNvPr>
          <p:cNvSpPr/>
          <p:nvPr/>
        </p:nvSpPr>
        <p:spPr bwMode="white">
          <a:xfrm>
            <a:off x="5596363" y="512490"/>
            <a:ext cx="171371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0C1685-7733-06B5-C739-5C7C27C756BF}"/>
              </a:ext>
            </a:extLst>
          </p:cNvPr>
          <p:cNvSpPr/>
          <p:nvPr/>
        </p:nvSpPr>
        <p:spPr bwMode="white">
          <a:xfrm>
            <a:off x="9119008" y="502959"/>
            <a:ext cx="247537" cy="28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21A46F-EA87-4D97-1653-F279C02F2DF6}"/>
              </a:ext>
            </a:extLst>
          </p:cNvPr>
          <p:cNvSpPr/>
          <p:nvPr/>
        </p:nvSpPr>
        <p:spPr bwMode="white">
          <a:xfrm>
            <a:off x="4149223" y="1799127"/>
            <a:ext cx="428429" cy="27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57F1BD-CF99-A5CC-BFC1-2408B4FF2BE4}"/>
              </a:ext>
            </a:extLst>
          </p:cNvPr>
          <p:cNvSpPr/>
          <p:nvPr/>
        </p:nvSpPr>
        <p:spPr bwMode="white">
          <a:xfrm>
            <a:off x="8614413" y="1799127"/>
            <a:ext cx="437950" cy="27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4E0EF3-E29D-8A58-679B-7E2310BA9F30}"/>
              </a:ext>
            </a:extLst>
          </p:cNvPr>
          <p:cNvSpPr/>
          <p:nvPr/>
        </p:nvSpPr>
        <p:spPr bwMode="white">
          <a:xfrm>
            <a:off x="3606545" y="2447212"/>
            <a:ext cx="437950" cy="27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56BA1C-EE3B-4042-133B-1380C2C3F439}"/>
              </a:ext>
            </a:extLst>
          </p:cNvPr>
          <p:cNvSpPr/>
          <p:nvPr/>
        </p:nvSpPr>
        <p:spPr bwMode="white">
          <a:xfrm>
            <a:off x="5339305" y="2447212"/>
            <a:ext cx="437950" cy="27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EE8FDC-3535-3407-AC40-C499B3ECB97D}"/>
              </a:ext>
            </a:extLst>
          </p:cNvPr>
          <p:cNvSpPr/>
          <p:nvPr/>
        </p:nvSpPr>
        <p:spPr bwMode="white">
          <a:xfrm>
            <a:off x="4187305" y="3095296"/>
            <a:ext cx="437950" cy="27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DE971BC-F52D-3439-2E14-A2E48280AD5E}"/>
              </a:ext>
            </a:extLst>
          </p:cNvPr>
          <p:cNvSpPr/>
          <p:nvPr/>
        </p:nvSpPr>
        <p:spPr bwMode="white">
          <a:xfrm>
            <a:off x="8614413" y="3095296"/>
            <a:ext cx="437950" cy="276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9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379493-CDC2-6486-CD41-C3BA870309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683D1A-7E62-6463-DBCD-BB6F33DACD50}"/>
              </a:ext>
            </a:extLst>
          </p:cNvPr>
          <p:cNvSpPr/>
          <p:nvPr/>
        </p:nvSpPr>
        <p:spPr bwMode="white">
          <a:xfrm>
            <a:off x="3597024" y="1112148"/>
            <a:ext cx="456991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49F859-A18D-2EEA-7B99-B77C27DC8B86}"/>
              </a:ext>
            </a:extLst>
          </p:cNvPr>
          <p:cNvSpPr/>
          <p:nvPr/>
        </p:nvSpPr>
        <p:spPr bwMode="white">
          <a:xfrm>
            <a:off x="5139371" y="1112148"/>
            <a:ext cx="447471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8C901C-4321-1A0E-37F7-441D437FB0E1}"/>
              </a:ext>
            </a:extLst>
          </p:cNvPr>
          <p:cNvSpPr/>
          <p:nvPr/>
        </p:nvSpPr>
        <p:spPr bwMode="white">
          <a:xfrm>
            <a:off x="6681719" y="1112148"/>
            <a:ext cx="437950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65E299-3EC2-990D-A19D-FC960E541B56}"/>
              </a:ext>
            </a:extLst>
          </p:cNvPr>
          <p:cNvSpPr/>
          <p:nvPr/>
        </p:nvSpPr>
        <p:spPr bwMode="white">
          <a:xfrm>
            <a:off x="8224066" y="1112148"/>
            <a:ext cx="437950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6512C1-92B2-D406-3B0E-4598A58DB960}"/>
              </a:ext>
            </a:extLst>
          </p:cNvPr>
          <p:cNvSpPr/>
          <p:nvPr/>
        </p:nvSpPr>
        <p:spPr bwMode="white">
          <a:xfrm>
            <a:off x="3606545" y="1759566"/>
            <a:ext cx="437950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F4DC7D-1736-E0DD-7EB1-E5F960445079}"/>
              </a:ext>
            </a:extLst>
          </p:cNvPr>
          <p:cNvSpPr/>
          <p:nvPr/>
        </p:nvSpPr>
        <p:spPr bwMode="white">
          <a:xfrm>
            <a:off x="5148892" y="1759566"/>
            <a:ext cx="437950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90F3C4-8345-F437-A05A-3AD0C029845A}"/>
              </a:ext>
            </a:extLst>
          </p:cNvPr>
          <p:cNvSpPr/>
          <p:nvPr/>
        </p:nvSpPr>
        <p:spPr bwMode="white">
          <a:xfrm>
            <a:off x="6672198" y="1759566"/>
            <a:ext cx="447471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A9ABC0-8F1F-08BB-3D7E-1B6FAA9FBA01}"/>
              </a:ext>
            </a:extLst>
          </p:cNvPr>
          <p:cNvSpPr/>
          <p:nvPr/>
        </p:nvSpPr>
        <p:spPr bwMode="white">
          <a:xfrm>
            <a:off x="8224066" y="1759566"/>
            <a:ext cx="437950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3854324-DED5-F873-5C4B-182EE77DF3C6}"/>
              </a:ext>
            </a:extLst>
          </p:cNvPr>
          <p:cNvSpPr/>
          <p:nvPr/>
        </p:nvSpPr>
        <p:spPr bwMode="white">
          <a:xfrm>
            <a:off x="7138710" y="2406985"/>
            <a:ext cx="238016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DDF8F1-C3BC-2880-85CE-6DDC897F5980}"/>
              </a:ext>
            </a:extLst>
          </p:cNvPr>
          <p:cNvSpPr/>
          <p:nvPr/>
        </p:nvSpPr>
        <p:spPr bwMode="white">
          <a:xfrm>
            <a:off x="10290049" y="2406985"/>
            <a:ext cx="266578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E428B4E-61A5-13E1-7468-33A3B8762080}"/>
              </a:ext>
            </a:extLst>
          </p:cNvPr>
          <p:cNvSpPr/>
          <p:nvPr/>
        </p:nvSpPr>
        <p:spPr bwMode="white">
          <a:xfrm>
            <a:off x="4758545" y="3054403"/>
            <a:ext cx="447471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87DCA37-23C3-A16F-EB1A-EE0ECFEEDF4B}"/>
              </a:ext>
            </a:extLst>
          </p:cNvPr>
          <p:cNvSpPr/>
          <p:nvPr/>
        </p:nvSpPr>
        <p:spPr bwMode="white">
          <a:xfrm>
            <a:off x="2349818" y="3701822"/>
            <a:ext cx="4303338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161B8CCC-4F93-BC56-D4F7-4D10AFD459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35057"/>
            <a:ext cx="11520000" cy="1320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A64172D-2C70-01B9-A747-D08D30C8EB4E}"/>
              </a:ext>
            </a:extLst>
          </p:cNvPr>
          <p:cNvSpPr/>
          <p:nvPr/>
        </p:nvSpPr>
        <p:spPr bwMode="white">
          <a:xfrm>
            <a:off x="4282512" y="4455170"/>
            <a:ext cx="238016" cy="27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8C2D907-31E7-593D-665C-FF8C8B1EBDE2}"/>
              </a:ext>
            </a:extLst>
          </p:cNvPr>
          <p:cNvSpPr/>
          <p:nvPr/>
        </p:nvSpPr>
        <p:spPr bwMode="white">
          <a:xfrm>
            <a:off x="1388231" y="5096370"/>
            <a:ext cx="247537" cy="27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9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3A725A-9421-EBC2-4C8C-E7456E8E58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6A7B9D-E2FE-AD5C-0D0F-217A9632ECA9}"/>
              </a:ext>
            </a:extLst>
          </p:cNvPr>
          <p:cNvSpPr/>
          <p:nvPr/>
        </p:nvSpPr>
        <p:spPr bwMode="white">
          <a:xfrm>
            <a:off x="7367206" y="1065604"/>
            <a:ext cx="428429" cy="371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A8995C-5D3E-EABB-99AC-B805E63B3405}"/>
              </a:ext>
            </a:extLst>
          </p:cNvPr>
          <p:cNvSpPr/>
          <p:nvPr/>
        </p:nvSpPr>
        <p:spPr bwMode="white">
          <a:xfrm>
            <a:off x="9280859" y="2238434"/>
            <a:ext cx="428429" cy="371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2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90A7EA-DEF7-C7D2-79A9-F2844A36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33CD33-4965-4240-7702-FC1A7F7CFA20}"/>
              </a:ext>
            </a:extLst>
          </p:cNvPr>
          <p:cNvSpPr/>
          <p:nvPr/>
        </p:nvSpPr>
        <p:spPr bwMode="white">
          <a:xfrm>
            <a:off x="7367206" y="512693"/>
            <a:ext cx="428429" cy="372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0C67D8-D3C2-1209-0541-A81F61F9B933}"/>
              </a:ext>
            </a:extLst>
          </p:cNvPr>
          <p:cNvSpPr/>
          <p:nvPr/>
        </p:nvSpPr>
        <p:spPr bwMode="white">
          <a:xfrm>
            <a:off x="1207338" y="2593145"/>
            <a:ext cx="428429" cy="372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3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79949C-4491-C6A3-3540-A0833871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1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28C0B59-B416-152E-D4D7-74269BB11BA3}"/>
              </a:ext>
            </a:extLst>
          </p:cNvPr>
          <p:cNvSpPr/>
          <p:nvPr/>
        </p:nvSpPr>
        <p:spPr bwMode="white">
          <a:xfrm>
            <a:off x="2730644" y="1771123"/>
            <a:ext cx="247537" cy="28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A28107-AC83-0039-D0DF-A8D15E62ED1F}"/>
              </a:ext>
            </a:extLst>
          </p:cNvPr>
          <p:cNvSpPr/>
          <p:nvPr/>
        </p:nvSpPr>
        <p:spPr bwMode="white">
          <a:xfrm>
            <a:off x="5234578" y="1771123"/>
            <a:ext cx="247537" cy="28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60635D-5133-C48C-C2F0-FDD80D343BC8}"/>
              </a:ext>
            </a:extLst>
          </p:cNvPr>
          <p:cNvSpPr/>
          <p:nvPr/>
        </p:nvSpPr>
        <p:spPr bwMode="white">
          <a:xfrm>
            <a:off x="7728991" y="1771123"/>
            <a:ext cx="447471" cy="28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74025D-0BF8-6ED3-857D-48452F5764BF}"/>
              </a:ext>
            </a:extLst>
          </p:cNvPr>
          <p:cNvSpPr/>
          <p:nvPr/>
        </p:nvSpPr>
        <p:spPr bwMode="white">
          <a:xfrm>
            <a:off x="10842247" y="1771123"/>
            <a:ext cx="418909" cy="28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580618-895C-0AAF-8B4A-EF9A76F10406}"/>
              </a:ext>
            </a:extLst>
          </p:cNvPr>
          <p:cNvSpPr/>
          <p:nvPr/>
        </p:nvSpPr>
        <p:spPr bwMode="white">
          <a:xfrm>
            <a:off x="2721123" y="2371804"/>
            <a:ext cx="247537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871EA6-D426-B842-4439-936F89BD4F00}"/>
              </a:ext>
            </a:extLst>
          </p:cNvPr>
          <p:cNvSpPr/>
          <p:nvPr/>
        </p:nvSpPr>
        <p:spPr bwMode="white">
          <a:xfrm>
            <a:off x="5234578" y="2371804"/>
            <a:ext cx="437950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49323F-97A4-5ACC-97DB-36413BCC1187}"/>
              </a:ext>
            </a:extLst>
          </p:cNvPr>
          <p:cNvSpPr/>
          <p:nvPr/>
        </p:nvSpPr>
        <p:spPr bwMode="white">
          <a:xfrm>
            <a:off x="7728991" y="2371804"/>
            <a:ext cx="247537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3FDC4B1-2D6E-65BF-4EC4-A52A69A4ACC5}"/>
              </a:ext>
            </a:extLst>
          </p:cNvPr>
          <p:cNvSpPr/>
          <p:nvPr/>
        </p:nvSpPr>
        <p:spPr bwMode="white">
          <a:xfrm>
            <a:off x="11013619" y="2371804"/>
            <a:ext cx="437950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229B421-4102-9D77-DC17-67A5B6032C44}"/>
              </a:ext>
            </a:extLst>
          </p:cNvPr>
          <p:cNvSpPr/>
          <p:nvPr/>
        </p:nvSpPr>
        <p:spPr bwMode="white">
          <a:xfrm>
            <a:off x="2911537" y="2972485"/>
            <a:ext cx="266578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EEE568F-29BC-6F40-A7BA-1C2D6A3154A1}"/>
              </a:ext>
            </a:extLst>
          </p:cNvPr>
          <p:cNvSpPr/>
          <p:nvPr/>
        </p:nvSpPr>
        <p:spPr bwMode="white">
          <a:xfrm>
            <a:off x="5453553" y="2972485"/>
            <a:ext cx="409388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BAFB901-3737-A93E-668A-92BAE2EE5760}"/>
              </a:ext>
            </a:extLst>
          </p:cNvPr>
          <p:cNvSpPr/>
          <p:nvPr/>
        </p:nvSpPr>
        <p:spPr bwMode="white">
          <a:xfrm>
            <a:off x="7728991" y="2972485"/>
            <a:ext cx="247537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369CD26-F42B-414B-3106-C47578B5F268}"/>
              </a:ext>
            </a:extLst>
          </p:cNvPr>
          <p:cNvSpPr/>
          <p:nvPr/>
        </p:nvSpPr>
        <p:spPr bwMode="white">
          <a:xfrm>
            <a:off x="10623272" y="2972485"/>
            <a:ext cx="247537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50886E-685F-656D-8561-02360F71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5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625AB5-200B-9F30-8947-70742DFBD751}"/>
              </a:ext>
            </a:extLst>
          </p:cNvPr>
          <p:cNvSpPr/>
          <p:nvPr/>
        </p:nvSpPr>
        <p:spPr bwMode="white">
          <a:xfrm>
            <a:off x="1416793" y="1409409"/>
            <a:ext cx="409388" cy="29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E150DB-BAAC-EC6B-A21A-07EE88C34CA4}"/>
              </a:ext>
            </a:extLst>
          </p:cNvPr>
          <p:cNvSpPr/>
          <p:nvPr/>
        </p:nvSpPr>
        <p:spPr bwMode="white">
          <a:xfrm>
            <a:off x="5063206" y="1418949"/>
            <a:ext cx="409388" cy="27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3CCA9A-3A40-3525-DE0C-EAE07A426038}"/>
              </a:ext>
            </a:extLst>
          </p:cNvPr>
          <p:cNvSpPr/>
          <p:nvPr/>
        </p:nvSpPr>
        <p:spPr bwMode="white">
          <a:xfrm>
            <a:off x="1416793" y="2210777"/>
            <a:ext cx="409388" cy="28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F1415B-69FD-BE19-E09C-C4FC5EE7270B}"/>
              </a:ext>
            </a:extLst>
          </p:cNvPr>
          <p:cNvSpPr/>
          <p:nvPr/>
        </p:nvSpPr>
        <p:spPr bwMode="white">
          <a:xfrm>
            <a:off x="5072727" y="2210777"/>
            <a:ext cx="409388" cy="28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EBDFCE-F4C6-E454-3517-5F6566C9CAC1}"/>
              </a:ext>
            </a:extLst>
          </p:cNvPr>
          <p:cNvSpPr/>
          <p:nvPr/>
        </p:nvSpPr>
        <p:spPr bwMode="white">
          <a:xfrm>
            <a:off x="8528727" y="2210777"/>
            <a:ext cx="399867" cy="28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E150DB-BAAC-EC6B-A21A-07EE88C34CA4}"/>
              </a:ext>
            </a:extLst>
          </p:cNvPr>
          <p:cNvSpPr/>
          <p:nvPr/>
        </p:nvSpPr>
        <p:spPr bwMode="white">
          <a:xfrm>
            <a:off x="8523966" y="1417888"/>
            <a:ext cx="409388" cy="27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2023-11-24T07:09:08Z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