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0" r:id="rId5"/>
    <p:sldId id="276" r:id="rId6"/>
    <p:sldId id="275" r:id="rId7"/>
    <p:sldId id="274" r:id="rId8"/>
    <p:sldId id="273" r:id="rId9"/>
    <p:sldId id="272" r:id="rId10"/>
    <p:sldId id="271" r:id="rId11"/>
    <p:sldId id="270" r:id="rId12"/>
    <p:sldId id="269" r:id="rId13"/>
    <p:sldId id="268" r:id="rId14"/>
    <p:sldId id="267" r:id="rId15"/>
    <p:sldId id="266" r:id="rId16"/>
    <p:sldId id="265" r:id="rId17"/>
    <p:sldId id="264" r:id="rId18"/>
    <p:sldId id="263" r:id="rId19"/>
    <p:sldId id="262" r:id="rId20"/>
    <p:sldId id="261" r:id="rId21"/>
    <p:sldId id="257" r:id="rId22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28" autoAdjust="0"/>
    <p:restoredTop sz="94660"/>
  </p:normalViewPr>
  <p:slideViewPr>
    <p:cSldViewPr showGuides="1">
      <p:cViewPr varScale="1">
        <p:scale>
          <a:sx n="72" d="100"/>
          <a:sy n="72" d="100"/>
        </p:scale>
        <p:origin x="60" y="7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5CCF8A1-A2D6-BB15-35DE-F65F9BF8566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767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E6679DB-4C12-B3C1-B038-41E9E46045E9}"/>
              </a:ext>
            </a:extLst>
          </p:cNvPr>
          <p:cNvSpPr/>
          <p:nvPr/>
        </p:nvSpPr>
        <p:spPr bwMode="white">
          <a:xfrm>
            <a:off x="3791744" y="1268760"/>
            <a:ext cx="1152128" cy="12726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2D9C8038-DCAE-2F4C-364F-1A735AE66DAB}"/>
              </a:ext>
            </a:extLst>
          </p:cNvPr>
          <p:cNvSpPr/>
          <p:nvPr/>
        </p:nvSpPr>
        <p:spPr bwMode="white">
          <a:xfrm>
            <a:off x="8976320" y="1268760"/>
            <a:ext cx="1080120" cy="12726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ED66EC60-36CA-C0BC-7ABA-DD004CCC92E8}"/>
              </a:ext>
            </a:extLst>
          </p:cNvPr>
          <p:cNvSpPr/>
          <p:nvPr/>
        </p:nvSpPr>
        <p:spPr bwMode="white">
          <a:xfrm>
            <a:off x="1616727" y="2646143"/>
            <a:ext cx="323702" cy="2762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B3166ACB-3522-D49F-566C-8BE2F44F8CE1}"/>
              </a:ext>
            </a:extLst>
          </p:cNvPr>
          <p:cNvSpPr/>
          <p:nvPr/>
        </p:nvSpPr>
        <p:spPr bwMode="white">
          <a:xfrm>
            <a:off x="6795966" y="2646143"/>
            <a:ext cx="333223" cy="2762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210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9B294C5-59B4-F022-794D-2F8281C3C30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805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1889293-9CF0-73E4-D417-D6AF70B474EA}"/>
              </a:ext>
            </a:extLst>
          </p:cNvPr>
          <p:cNvSpPr/>
          <p:nvPr/>
        </p:nvSpPr>
        <p:spPr bwMode="white">
          <a:xfrm>
            <a:off x="1845223" y="1132696"/>
            <a:ext cx="695008" cy="2766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F4D29F0-EE5A-F8AF-A8DA-27EF43F0C4B7}"/>
              </a:ext>
            </a:extLst>
          </p:cNvPr>
          <p:cNvSpPr/>
          <p:nvPr/>
        </p:nvSpPr>
        <p:spPr bwMode="white">
          <a:xfrm>
            <a:off x="4549090" y="1123157"/>
            <a:ext cx="695008" cy="2861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7D14F59-C7CF-FB28-38E6-979706F841F0}"/>
              </a:ext>
            </a:extLst>
          </p:cNvPr>
          <p:cNvSpPr/>
          <p:nvPr/>
        </p:nvSpPr>
        <p:spPr bwMode="white">
          <a:xfrm>
            <a:off x="7053024" y="1123157"/>
            <a:ext cx="742611" cy="2861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BE6420C-7A5A-6621-6878-7E439560CF4C}"/>
              </a:ext>
            </a:extLst>
          </p:cNvPr>
          <p:cNvSpPr/>
          <p:nvPr/>
        </p:nvSpPr>
        <p:spPr bwMode="white">
          <a:xfrm>
            <a:off x="9556958" y="1123157"/>
            <a:ext cx="742611" cy="2861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9" name="矩形 28">
            <a:extLst>
              <a:ext uri="{FF2B5EF4-FFF2-40B4-BE49-F238E27FC236}">
                <a16:creationId xmlns:a16="http://schemas.microsoft.com/office/drawing/2014/main" id="{57454259-0091-533A-DED9-53289970A223}"/>
              </a:ext>
            </a:extLst>
          </p:cNvPr>
          <p:cNvSpPr/>
          <p:nvPr/>
        </p:nvSpPr>
        <p:spPr bwMode="white">
          <a:xfrm>
            <a:off x="767409" y="1628800"/>
            <a:ext cx="1436900" cy="12591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1" name="矩形 30">
            <a:extLst>
              <a:ext uri="{FF2B5EF4-FFF2-40B4-BE49-F238E27FC236}">
                <a16:creationId xmlns:a16="http://schemas.microsoft.com/office/drawing/2014/main" id="{9B5C22ED-0750-BCDA-067E-3BE941C33498}"/>
              </a:ext>
            </a:extLst>
          </p:cNvPr>
          <p:cNvSpPr/>
          <p:nvPr/>
        </p:nvSpPr>
        <p:spPr bwMode="white">
          <a:xfrm>
            <a:off x="3271343" y="1628800"/>
            <a:ext cx="1436900" cy="12591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3" name="矩形 32">
            <a:extLst>
              <a:ext uri="{FF2B5EF4-FFF2-40B4-BE49-F238E27FC236}">
                <a16:creationId xmlns:a16="http://schemas.microsoft.com/office/drawing/2014/main" id="{17F98818-78E4-4C35-DA3E-3E90F2EA83E6}"/>
              </a:ext>
            </a:extLst>
          </p:cNvPr>
          <p:cNvSpPr/>
          <p:nvPr/>
        </p:nvSpPr>
        <p:spPr bwMode="white">
          <a:xfrm>
            <a:off x="5699896" y="1628800"/>
            <a:ext cx="1647546" cy="12591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5" name="矩形 34">
            <a:extLst>
              <a:ext uri="{FF2B5EF4-FFF2-40B4-BE49-F238E27FC236}">
                <a16:creationId xmlns:a16="http://schemas.microsoft.com/office/drawing/2014/main" id="{6AED3987-EC29-593E-70B7-9DA47D921A4A}"/>
              </a:ext>
            </a:extLst>
          </p:cNvPr>
          <p:cNvSpPr/>
          <p:nvPr/>
        </p:nvSpPr>
        <p:spPr bwMode="white">
          <a:xfrm>
            <a:off x="8256240" y="1628800"/>
            <a:ext cx="1584176" cy="12591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018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29" grpId="0" animBg="1"/>
      <p:bldP spid="31" grpId="0" animBg="1"/>
      <p:bldP spid="33" grpId="0" animBg="1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E21BF24-4F3D-608B-F061-320D52B99F3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9688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E23FFBA-3686-AFC1-A0F7-1D485075CB95}"/>
              </a:ext>
            </a:extLst>
          </p:cNvPr>
          <p:cNvSpPr/>
          <p:nvPr/>
        </p:nvSpPr>
        <p:spPr bwMode="white">
          <a:xfrm>
            <a:off x="7452892" y="2429579"/>
            <a:ext cx="3179612" cy="6103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F3595BE-E25A-7B31-D36D-39D8426A41E2}"/>
              </a:ext>
            </a:extLst>
          </p:cNvPr>
          <p:cNvSpPr/>
          <p:nvPr/>
        </p:nvSpPr>
        <p:spPr bwMode="white">
          <a:xfrm>
            <a:off x="3263801" y="4718515"/>
            <a:ext cx="228495" cy="2670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E45C4B9-CEF6-941B-831E-50FBD26ADE32}"/>
              </a:ext>
            </a:extLst>
          </p:cNvPr>
          <p:cNvSpPr/>
          <p:nvPr/>
        </p:nvSpPr>
        <p:spPr bwMode="white">
          <a:xfrm>
            <a:off x="4710942" y="4718515"/>
            <a:ext cx="238016" cy="2670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ED8E55C-AE7F-F801-4067-7627D1F3BA5D}"/>
              </a:ext>
            </a:extLst>
          </p:cNvPr>
          <p:cNvSpPr/>
          <p:nvPr/>
        </p:nvSpPr>
        <p:spPr bwMode="white">
          <a:xfrm>
            <a:off x="5977190" y="4718515"/>
            <a:ext cx="238016" cy="2670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A7E589E-4BA4-7944-B737-977A258EDABA}"/>
              </a:ext>
            </a:extLst>
          </p:cNvPr>
          <p:cNvSpPr/>
          <p:nvPr/>
        </p:nvSpPr>
        <p:spPr bwMode="white">
          <a:xfrm>
            <a:off x="7243438" y="4718515"/>
            <a:ext cx="238015" cy="2670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707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36A51ED-F23F-EBB4-5DAF-EC3B0D939FC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159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E3B869E-8E9C-3BD2-D0D7-22ACEC12340B}"/>
              </a:ext>
            </a:extLst>
          </p:cNvPr>
          <p:cNvSpPr/>
          <p:nvPr/>
        </p:nvSpPr>
        <p:spPr bwMode="white">
          <a:xfrm>
            <a:off x="3654148" y="1493984"/>
            <a:ext cx="1047272" cy="9910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F733C58-C5A6-ACF7-8930-458B36FA2E47}"/>
              </a:ext>
            </a:extLst>
          </p:cNvPr>
          <p:cNvSpPr/>
          <p:nvPr/>
        </p:nvSpPr>
        <p:spPr bwMode="white">
          <a:xfrm>
            <a:off x="7233917" y="1827508"/>
            <a:ext cx="723570" cy="9815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A1311C9-28B5-8394-45DF-5DBF6A8F8FB3}"/>
              </a:ext>
            </a:extLst>
          </p:cNvPr>
          <p:cNvSpPr/>
          <p:nvPr/>
        </p:nvSpPr>
        <p:spPr bwMode="white">
          <a:xfrm>
            <a:off x="4196826" y="2618438"/>
            <a:ext cx="2656264" cy="3716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292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0C12F9B-22D4-5A35-C47C-C5271433ED9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438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23FF6C0-C840-06CF-E0B5-5F81EBBDE335}"/>
              </a:ext>
            </a:extLst>
          </p:cNvPr>
          <p:cNvSpPr/>
          <p:nvPr/>
        </p:nvSpPr>
        <p:spPr bwMode="white">
          <a:xfrm>
            <a:off x="5967669" y="2191468"/>
            <a:ext cx="418909" cy="2670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4683532-7E85-47F6-6DE1-458289486512}"/>
              </a:ext>
            </a:extLst>
          </p:cNvPr>
          <p:cNvSpPr/>
          <p:nvPr/>
        </p:nvSpPr>
        <p:spPr bwMode="white">
          <a:xfrm>
            <a:off x="8766743" y="2792419"/>
            <a:ext cx="238016" cy="2575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57D0935-BAFD-0D94-7FD7-6181B08B9B42}"/>
              </a:ext>
            </a:extLst>
          </p:cNvPr>
          <p:cNvSpPr/>
          <p:nvPr/>
        </p:nvSpPr>
        <p:spPr bwMode="white">
          <a:xfrm>
            <a:off x="3282842" y="3402908"/>
            <a:ext cx="390347" cy="2575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219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7EE67E5-BF33-6760-4817-1D8D9F198D5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997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D7EC7CC-837B-584B-19C7-6DD1E5C5DE42}"/>
              </a:ext>
            </a:extLst>
          </p:cNvPr>
          <p:cNvSpPr/>
          <p:nvPr/>
        </p:nvSpPr>
        <p:spPr bwMode="white">
          <a:xfrm>
            <a:off x="4644297" y="3121720"/>
            <a:ext cx="447471" cy="2761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7045EC4-9EF5-C158-BEB0-A23C6EAA293C}"/>
              </a:ext>
            </a:extLst>
          </p:cNvPr>
          <p:cNvSpPr/>
          <p:nvPr/>
        </p:nvSpPr>
        <p:spPr bwMode="white">
          <a:xfrm>
            <a:off x="5329785" y="3226475"/>
            <a:ext cx="285619" cy="476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81B1848-FD39-9A12-99EE-CA31E5F3108F}"/>
              </a:ext>
            </a:extLst>
          </p:cNvPr>
          <p:cNvSpPr/>
          <p:nvPr/>
        </p:nvSpPr>
        <p:spPr bwMode="white">
          <a:xfrm>
            <a:off x="5853421" y="3121720"/>
            <a:ext cx="437950" cy="2761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7EB7116-DB59-1B3A-56D4-387CE2B92EDF}"/>
              </a:ext>
            </a:extLst>
          </p:cNvPr>
          <p:cNvSpPr/>
          <p:nvPr/>
        </p:nvSpPr>
        <p:spPr bwMode="white">
          <a:xfrm>
            <a:off x="6843570" y="3121720"/>
            <a:ext cx="437950" cy="2761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6B4C9A2-4C19-12DA-CCA8-219A7E11E5D5}"/>
              </a:ext>
            </a:extLst>
          </p:cNvPr>
          <p:cNvSpPr/>
          <p:nvPr/>
        </p:nvSpPr>
        <p:spPr bwMode="white">
          <a:xfrm>
            <a:off x="7738512" y="3093150"/>
            <a:ext cx="418909" cy="3523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608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EF828D6-EF83-8404-47FE-4F488C4CEA6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946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2905F3A-14E4-314E-35AC-05E8EC03C9FB}"/>
              </a:ext>
            </a:extLst>
          </p:cNvPr>
          <p:cNvSpPr/>
          <p:nvPr/>
        </p:nvSpPr>
        <p:spPr bwMode="white">
          <a:xfrm>
            <a:off x="7205355" y="2131100"/>
            <a:ext cx="437950" cy="2761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F75C543-85D7-7966-4AF4-57FDFC3411D3}"/>
              </a:ext>
            </a:extLst>
          </p:cNvPr>
          <p:cNvSpPr/>
          <p:nvPr/>
        </p:nvSpPr>
        <p:spPr bwMode="white">
          <a:xfrm>
            <a:off x="7890842" y="2140622"/>
            <a:ext cx="295141" cy="2380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403F33A-13F3-2554-5E9A-F0C1EF7B77A8}"/>
              </a:ext>
            </a:extLst>
          </p:cNvPr>
          <p:cNvSpPr/>
          <p:nvPr/>
        </p:nvSpPr>
        <p:spPr bwMode="white">
          <a:xfrm>
            <a:off x="8414479" y="2131100"/>
            <a:ext cx="447471" cy="2761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B9F08FF-8EB1-8AEA-3876-864089C5DA63}"/>
              </a:ext>
            </a:extLst>
          </p:cNvPr>
          <p:cNvSpPr/>
          <p:nvPr/>
        </p:nvSpPr>
        <p:spPr bwMode="white">
          <a:xfrm>
            <a:off x="9414148" y="2131100"/>
            <a:ext cx="447471" cy="2761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7B8E21E-D5B1-6CF5-D598-7CBCEE22AFE7}"/>
              </a:ext>
            </a:extLst>
          </p:cNvPr>
          <p:cNvSpPr/>
          <p:nvPr/>
        </p:nvSpPr>
        <p:spPr bwMode="white">
          <a:xfrm>
            <a:off x="10309090" y="2093012"/>
            <a:ext cx="409388" cy="3618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931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F1FBD7E-266E-920B-86EE-60BEEB43BFD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336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55BAF57-DB05-7B3C-A588-77F55D393131}"/>
              </a:ext>
            </a:extLst>
          </p:cNvPr>
          <p:cNvSpPr/>
          <p:nvPr/>
        </p:nvSpPr>
        <p:spPr bwMode="white">
          <a:xfrm>
            <a:off x="6891173" y="2105776"/>
            <a:ext cx="437950" cy="2766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B89B722-BEDC-64F8-F4F7-5867E917EEB7}"/>
              </a:ext>
            </a:extLst>
          </p:cNvPr>
          <p:cNvSpPr/>
          <p:nvPr/>
        </p:nvSpPr>
        <p:spPr bwMode="white">
          <a:xfrm>
            <a:off x="7576661" y="2210713"/>
            <a:ext cx="276098" cy="381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EFF8FF2-A13D-DE5B-8DCC-A7194D3576D3}"/>
              </a:ext>
            </a:extLst>
          </p:cNvPr>
          <p:cNvSpPr/>
          <p:nvPr/>
        </p:nvSpPr>
        <p:spPr bwMode="white">
          <a:xfrm>
            <a:off x="8195504" y="2105776"/>
            <a:ext cx="247536" cy="2766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7222DD8-7D68-B4A6-6DC3-20A6C9935C2E}"/>
              </a:ext>
            </a:extLst>
          </p:cNvPr>
          <p:cNvSpPr/>
          <p:nvPr/>
        </p:nvSpPr>
        <p:spPr bwMode="white">
          <a:xfrm>
            <a:off x="9090446" y="2105776"/>
            <a:ext cx="437950" cy="2766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D0EE9F4-5BBF-B9D7-6047-50EC2D8D9ABA}"/>
              </a:ext>
            </a:extLst>
          </p:cNvPr>
          <p:cNvSpPr/>
          <p:nvPr/>
        </p:nvSpPr>
        <p:spPr bwMode="white">
          <a:xfrm>
            <a:off x="9975867" y="2067616"/>
            <a:ext cx="428429" cy="3529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07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563FAC4-9557-1B6C-B187-0634BE15343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671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A2D30EB-DCB4-912B-1B9F-B19C9FCD3142}"/>
              </a:ext>
            </a:extLst>
          </p:cNvPr>
          <p:cNvSpPr/>
          <p:nvPr/>
        </p:nvSpPr>
        <p:spPr bwMode="white">
          <a:xfrm>
            <a:off x="1502479" y="3960408"/>
            <a:ext cx="437950" cy="2762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55BBACE-45AF-504F-3C04-CAC351FF27A5}"/>
              </a:ext>
            </a:extLst>
          </p:cNvPr>
          <p:cNvSpPr/>
          <p:nvPr/>
        </p:nvSpPr>
        <p:spPr bwMode="white">
          <a:xfrm>
            <a:off x="2178446" y="3969933"/>
            <a:ext cx="285619" cy="2381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A0D311A-45AD-4D02-3D47-9B3DC8B41248}"/>
              </a:ext>
            </a:extLst>
          </p:cNvPr>
          <p:cNvSpPr/>
          <p:nvPr/>
        </p:nvSpPr>
        <p:spPr bwMode="white">
          <a:xfrm>
            <a:off x="2797289" y="3960408"/>
            <a:ext cx="247537" cy="2762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FDF227F-420F-F9AA-ED52-DC4A812F1A1A}"/>
              </a:ext>
            </a:extLst>
          </p:cNvPr>
          <p:cNvSpPr/>
          <p:nvPr/>
        </p:nvSpPr>
        <p:spPr bwMode="white">
          <a:xfrm>
            <a:off x="3692231" y="3960408"/>
            <a:ext cx="447471" cy="2762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E968AC6-5E49-CD72-0D2A-68D090B81963}"/>
              </a:ext>
            </a:extLst>
          </p:cNvPr>
          <p:cNvSpPr/>
          <p:nvPr/>
        </p:nvSpPr>
        <p:spPr bwMode="white">
          <a:xfrm>
            <a:off x="4587173" y="3931833"/>
            <a:ext cx="418909" cy="3619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D7F1B47-BE87-51ED-6EA2-1BC7B1EB9E8B}"/>
              </a:ext>
            </a:extLst>
          </p:cNvPr>
          <p:cNvSpPr/>
          <p:nvPr/>
        </p:nvSpPr>
        <p:spPr bwMode="white">
          <a:xfrm>
            <a:off x="6795966" y="3960408"/>
            <a:ext cx="447471" cy="2762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E921D03-E605-C635-F08C-7A05C41FDD4C}"/>
              </a:ext>
            </a:extLst>
          </p:cNvPr>
          <p:cNvSpPr/>
          <p:nvPr/>
        </p:nvSpPr>
        <p:spPr bwMode="white">
          <a:xfrm>
            <a:off x="7481454" y="4065182"/>
            <a:ext cx="285619" cy="380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5F80E35A-F44D-0597-9C86-B406AF875FEB}"/>
              </a:ext>
            </a:extLst>
          </p:cNvPr>
          <p:cNvSpPr/>
          <p:nvPr/>
        </p:nvSpPr>
        <p:spPr bwMode="white">
          <a:xfrm>
            <a:off x="8005090" y="3960408"/>
            <a:ext cx="447471" cy="2762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F5CD8C81-8D2E-C027-20F0-8A2F857B3C03}"/>
              </a:ext>
            </a:extLst>
          </p:cNvPr>
          <p:cNvSpPr/>
          <p:nvPr/>
        </p:nvSpPr>
        <p:spPr bwMode="white">
          <a:xfrm>
            <a:off x="9004760" y="3960408"/>
            <a:ext cx="437950" cy="2762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A1A47C44-6135-344A-C643-792C0F6C633A}"/>
              </a:ext>
            </a:extLst>
          </p:cNvPr>
          <p:cNvSpPr/>
          <p:nvPr/>
        </p:nvSpPr>
        <p:spPr bwMode="white">
          <a:xfrm>
            <a:off x="9899702" y="3931833"/>
            <a:ext cx="418909" cy="3524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956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AF3B267-F6EB-309B-8CCD-560A692E151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431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E9C54ED-F406-88D2-0985-F9803D5B6F7C}"/>
              </a:ext>
            </a:extLst>
          </p:cNvPr>
          <p:cNvSpPr/>
          <p:nvPr/>
        </p:nvSpPr>
        <p:spPr bwMode="white">
          <a:xfrm>
            <a:off x="1873785" y="2845902"/>
            <a:ext cx="437950" cy="2762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20AB91C-102E-7125-32AF-3329B9FCF33C}"/>
              </a:ext>
            </a:extLst>
          </p:cNvPr>
          <p:cNvSpPr/>
          <p:nvPr/>
        </p:nvSpPr>
        <p:spPr bwMode="white">
          <a:xfrm>
            <a:off x="2549752" y="2855426"/>
            <a:ext cx="295140" cy="2381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B6A62D9-6D7F-557A-E30E-F5167774698C}"/>
              </a:ext>
            </a:extLst>
          </p:cNvPr>
          <p:cNvSpPr/>
          <p:nvPr/>
        </p:nvSpPr>
        <p:spPr bwMode="white">
          <a:xfrm>
            <a:off x="3082909" y="2845902"/>
            <a:ext cx="437950" cy="2762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247E5BD-FF9D-6666-466F-CA8CBC6B0F95}"/>
              </a:ext>
            </a:extLst>
          </p:cNvPr>
          <p:cNvSpPr/>
          <p:nvPr/>
        </p:nvSpPr>
        <p:spPr bwMode="white">
          <a:xfrm>
            <a:off x="4073057" y="2845902"/>
            <a:ext cx="428429" cy="2762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132A511-F42E-A20B-51CF-78C7D31C5A1F}"/>
              </a:ext>
            </a:extLst>
          </p:cNvPr>
          <p:cNvSpPr/>
          <p:nvPr/>
        </p:nvSpPr>
        <p:spPr bwMode="white">
          <a:xfrm>
            <a:off x="4968000" y="2636912"/>
            <a:ext cx="409388" cy="5232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D32C5684-1CC0-9EB4-2584-1761BE070300}"/>
              </a:ext>
            </a:extLst>
          </p:cNvPr>
          <p:cNvSpPr/>
          <p:nvPr/>
        </p:nvSpPr>
        <p:spPr bwMode="white">
          <a:xfrm>
            <a:off x="7176793" y="2845902"/>
            <a:ext cx="437950" cy="2762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970A2559-6333-1536-8268-273D2528FE00}"/>
              </a:ext>
            </a:extLst>
          </p:cNvPr>
          <p:cNvSpPr/>
          <p:nvPr/>
        </p:nvSpPr>
        <p:spPr bwMode="white">
          <a:xfrm>
            <a:off x="7852760" y="2855426"/>
            <a:ext cx="295140" cy="2381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11105892-86EF-425E-F8D6-23B36FE1E53C}"/>
              </a:ext>
            </a:extLst>
          </p:cNvPr>
          <p:cNvSpPr/>
          <p:nvPr/>
        </p:nvSpPr>
        <p:spPr bwMode="white">
          <a:xfrm>
            <a:off x="8385917" y="2845902"/>
            <a:ext cx="437950" cy="2762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FA755BBB-6DFA-FF40-5E1A-858BB98C445C}"/>
              </a:ext>
            </a:extLst>
          </p:cNvPr>
          <p:cNvSpPr/>
          <p:nvPr/>
        </p:nvSpPr>
        <p:spPr bwMode="white">
          <a:xfrm>
            <a:off x="9376066" y="2845902"/>
            <a:ext cx="437950" cy="2762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BC71EDEF-4671-FC68-C8E2-BCCD26352512}"/>
              </a:ext>
            </a:extLst>
          </p:cNvPr>
          <p:cNvSpPr/>
          <p:nvPr/>
        </p:nvSpPr>
        <p:spPr bwMode="white">
          <a:xfrm>
            <a:off x="10271008" y="2636912"/>
            <a:ext cx="409388" cy="5232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309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862" y="2471737"/>
            <a:ext cx="6772275" cy="191452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A389AB5-7A1A-D1E6-D3EA-4E0E917A81B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412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87E0D5E-15EC-21A6-FA8B-0E895893D8CC}"/>
              </a:ext>
            </a:extLst>
          </p:cNvPr>
          <p:cNvSpPr/>
          <p:nvPr/>
        </p:nvSpPr>
        <p:spPr bwMode="white">
          <a:xfrm>
            <a:off x="7767074" y="3613551"/>
            <a:ext cx="247537" cy="2766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88B277F-4B7F-03F6-C9F5-0EE96601A4AD}"/>
              </a:ext>
            </a:extLst>
          </p:cNvPr>
          <p:cNvSpPr/>
          <p:nvPr/>
        </p:nvSpPr>
        <p:spPr bwMode="white">
          <a:xfrm>
            <a:off x="10080595" y="3613551"/>
            <a:ext cx="247537" cy="2766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3237F93-34B8-1E79-F806-C3D36E5CFC3E}"/>
              </a:ext>
            </a:extLst>
          </p:cNvPr>
          <p:cNvSpPr/>
          <p:nvPr/>
        </p:nvSpPr>
        <p:spPr bwMode="white">
          <a:xfrm>
            <a:off x="2387900" y="4281435"/>
            <a:ext cx="447471" cy="2862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6A6063A-1B47-3D4D-3065-E43952B76022}"/>
              </a:ext>
            </a:extLst>
          </p:cNvPr>
          <p:cNvSpPr/>
          <p:nvPr/>
        </p:nvSpPr>
        <p:spPr bwMode="white">
          <a:xfrm>
            <a:off x="5272661" y="4281435"/>
            <a:ext cx="599801" cy="2862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DBF2C8A-4249-BEF7-4956-231CCE741A11}"/>
              </a:ext>
            </a:extLst>
          </p:cNvPr>
          <p:cNvSpPr/>
          <p:nvPr/>
        </p:nvSpPr>
        <p:spPr bwMode="white">
          <a:xfrm>
            <a:off x="9309421" y="4281435"/>
            <a:ext cx="437950" cy="2862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59270C1-82CE-42E5-97A4-DB1CF62D31A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797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D16232E-10A7-2EC2-AA3E-D05D94304B9A}"/>
              </a:ext>
            </a:extLst>
          </p:cNvPr>
          <p:cNvSpPr/>
          <p:nvPr/>
        </p:nvSpPr>
        <p:spPr bwMode="white">
          <a:xfrm>
            <a:off x="7119669" y="598301"/>
            <a:ext cx="437950" cy="2764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C7B7018-E746-EDBB-D661-2FEFA5DCD9E7}"/>
              </a:ext>
            </a:extLst>
          </p:cNvPr>
          <p:cNvSpPr/>
          <p:nvPr/>
        </p:nvSpPr>
        <p:spPr bwMode="white">
          <a:xfrm>
            <a:off x="1293024" y="1256014"/>
            <a:ext cx="437950" cy="2859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60F9E16-17AC-8E9E-D5BD-19D21E9487D9}"/>
              </a:ext>
            </a:extLst>
          </p:cNvPr>
          <p:cNvSpPr/>
          <p:nvPr/>
        </p:nvSpPr>
        <p:spPr bwMode="white">
          <a:xfrm>
            <a:off x="6500826" y="1256014"/>
            <a:ext cx="437950" cy="2859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62EFB61-E2BD-2B8F-5D7E-C3C9449EB243}"/>
              </a:ext>
            </a:extLst>
          </p:cNvPr>
          <p:cNvSpPr/>
          <p:nvPr/>
        </p:nvSpPr>
        <p:spPr bwMode="white">
          <a:xfrm>
            <a:off x="8224066" y="1256014"/>
            <a:ext cx="437950" cy="2859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12081A4-E1E7-5D42-28BB-EBCECC55D1C2}"/>
              </a:ext>
            </a:extLst>
          </p:cNvPr>
          <p:cNvSpPr/>
          <p:nvPr/>
        </p:nvSpPr>
        <p:spPr bwMode="white">
          <a:xfrm>
            <a:off x="9233256" y="1923260"/>
            <a:ext cx="437950" cy="2764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FF0F5E9-35FA-18AB-0F0F-259635392A19}"/>
              </a:ext>
            </a:extLst>
          </p:cNvPr>
          <p:cNvSpPr/>
          <p:nvPr/>
        </p:nvSpPr>
        <p:spPr bwMode="white">
          <a:xfrm>
            <a:off x="1683371" y="2580973"/>
            <a:ext cx="447471" cy="2859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87BC8BC-9E2B-D7BC-BFB4-50769FB200D0}"/>
              </a:ext>
            </a:extLst>
          </p:cNvPr>
          <p:cNvSpPr/>
          <p:nvPr/>
        </p:nvSpPr>
        <p:spPr bwMode="white">
          <a:xfrm>
            <a:off x="3416132" y="2580973"/>
            <a:ext cx="437950" cy="2859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1F3DBADF-502D-B184-60CF-3002963489BC}"/>
              </a:ext>
            </a:extLst>
          </p:cNvPr>
          <p:cNvSpPr/>
          <p:nvPr/>
        </p:nvSpPr>
        <p:spPr bwMode="white">
          <a:xfrm>
            <a:off x="8414479" y="2580973"/>
            <a:ext cx="437950" cy="2859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EDF52492-96B3-E8AA-25D9-55BAB6B51119}"/>
              </a:ext>
            </a:extLst>
          </p:cNvPr>
          <p:cNvSpPr/>
          <p:nvPr/>
        </p:nvSpPr>
        <p:spPr bwMode="white">
          <a:xfrm>
            <a:off x="7748033" y="3248218"/>
            <a:ext cx="437950" cy="2859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3666B8A4-3D38-44BE-2B3C-03FB0143DF00}"/>
              </a:ext>
            </a:extLst>
          </p:cNvPr>
          <p:cNvSpPr/>
          <p:nvPr/>
        </p:nvSpPr>
        <p:spPr bwMode="white">
          <a:xfrm>
            <a:off x="3701752" y="3915463"/>
            <a:ext cx="447471" cy="2764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768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37C1F10-8655-D7A0-83B1-8DEC5F864F2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453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356BD37-C1BB-AA05-9BCD-9C4B0C2EEAEE}"/>
              </a:ext>
            </a:extLst>
          </p:cNvPr>
          <p:cNvSpPr/>
          <p:nvPr/>
        </p:nvSpPr>
        <p:spPr bwMode="white">
          <a:xfrm>
            <a:off x="1645289" y="1686077"/>
            <a:ext cx="171371" cy="2766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E3CC3C8-65D0-90FC-DC71-5C4038267918}"/>
              </a:ext>
            </a:extLst>
          </p:cNvPr>
          <p:cNvSpPr/>
          <p:nvPr/>
        </p:nvSpPr>
        <p:spPr bwMode="white">
          <a:xfrm>
            <a:off x="3159074" y="1686077"/>
            <a:ext cx="238016" cy="2766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EF95A89-0A6A-A636-513B-CAD9D74104B4}"/>
              </a:ext>
            </a:extLst>
          </p:cNvPr>
          <p:cNvSpPr/>
          <p:nvPr/>
        </p:nvSpPr>
        <p:spPr bwMode="white">
          <a:xfrm>
            <a:off x="7862280" y="1686077"/>
            <a:ext cx="390347" cy="2766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3014318-B9D9-6CE5-823F-0B0C00EFE2DA}"/>
              </a:ext>
            </a:extLst>
          </p:cNvPr>
          <p:cNvSpPr/>
          <p:nvPr/>
        </p:nvSpPr>
        <p:spPr bwMode="white">
          <a:xfrm>
            <a:off x="5444033" y="3231578"/>
            <a:ext cx="409388" cy="2766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C449515-E1B6-D53A-72B4-68106A2F8CE0}"/>
              </a:ext>
            </a:extLst>
          </p:cNvPr>
          <p:cNvSpPr/>
          <p:nvPr/>
        </p:nvSpPr>
        <p:spPr bwMode="white">
          <a:xfrm>
            <a:off x="9099966" y="3231578"/>
            <a:ext cx="409388" cy="2766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A34BECA-B379-9786-430B-4F8666A5FDDA}"/>
              </a:ext>
            </a:extLst>
          </p:cNvPr>
          <p:cNvSpPr/>
          <p:nvPr/>
        </p:nvSpPr>
        <p:spPr bwMode="white">
          <a:xfrm>
            <a:off x="5643966" y="4032949"/>
            <a:ext cx="409388" cy="2957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704158A-03AD-085A-A22D-2D0908BD499F}"/>
              </a:ext>
            </a:extLst>
          </p:cNvPr>
          <p:cNvSpPr/>
          <p:nvPr/>
        </p:nvSpPr>
        <p:spPr bwMode="white">
          <a:xfrm>
            <a:off x="9290380" y="4042489"/>
            <a:ext cx="418910" cy="2766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03014318-B9D9-6CE5-823F-0B0C00EFE2DA}"/>
              </a:ext>
            </a:extLst>
          </p:cNvPr>
          <p:cNvSpPr/>
          <p:nvPr/>
        </p:nvSpPr>
        <p:spPr bwMode="white">
          <a:xfrm>
            <a:off x="1992794" y="3231578"/>
            <a:ext cx="409388" cy="2766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03014318-B9D9-6CE5-823F-0B0C00EFE2DA}"/>
              </a:ext>
            </a:extLst>
          </p:cNvPr>
          <p:cNvSpPr/>
          <p:nvPr/>
        </p:nvSpPr>
        <p:spPr bwMode="white">
          <a:xfrm>
            <a:off x="2197488" y="4042488"/>
            <a:ext cx="409388" cy="2766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793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8744027-348D-74F0-374C-2730451DCD3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5548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334AF6C-5D95-DD9E-B607-0E1AEDE3DBC9}"/>
              </a:ext>
            </a:extLst>
          </p:cNvPr>
          <p:cNvSpPr/>
          <p:nvPr/>
        </p:nvSpPr>
        <p:spPr bwMode="white">
          <a:xfrm>
            <a:off x="4177785" y="1160429"/>
            <a:ext cx="447471" cy="2763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CF055AB-020C-80AA-5E02-0081397BA6D0}"/>
              </a:ext>
            </a:extLst>
          </p:cNvPr>
          <p:cNvSpPr/>
          <p:nvPr/>
        </p:nvSpPr>
        <p:spPr bwMode="white">
          <a:xfrm>
            <a:off x="5720132" y="1160429"/>
            <a:ext cx="437950" cy="2763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B6A5EC8-05EA-E195-6F41-8D54F912BD04}"/>
              </a:ext>
            </a:extLst>
          </p:cNvPr>
          <p:cNvSpPr/>
          <p:nvPr/>
        </p:nvSpPr>
        <p:spPr bwMode="white">
          <a:xfrm>
            <a:off x="9547438" y="1922742"/>
            <a:ext cx="447471" cy="2858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1F1FE96-BCE2-A317-D654-17CFE704E6B5}"/>
              </a:ext>
            </a:extLst>
          </p:cNvPr>
          <p:cNvSpPr/>
          <p:nvPr/>
        </p:nvSpPr>
        <p:spPr bwMode="white">
          <a:xfrm>
            <a:off x="7224396" y="2465891"/>
            <a:ext cx="437950" cy="2858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FCD30B8-5AB9-D152-BD52-A5A77C432AA1}"/>
              </a:ext>
            </a:extLst>
          </p:cNvPr>
          <p:cNvSpPr/>
          <p:nvPr/>
        </p:nvSpPr>
        <p:spPr bwMode="white">
          <a:xfrm>
            <a:off x="7662347" y="3161502"/>
            <a:ext cx="418909" cy="3525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38362C7-24AA-CB4B-5BFB-CED1095AF877}"/>
              </a:ext>
            </a:extLst>
          </p:cNvPr>
          <p:cNvSpPr/>
          <p:nvPr/>
        </p:nvSpPr>
        <p:spPr bwMode="white">
          <a:xfrm>
            <a:off x="9214214" y="3171031"/>
            <a:ext cx="390347" cy="3239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B76EEDF-51E2-CC49-AA11-EA7AFD557E68}"/>
              </a:ext>
            </a:extLst>
          </p:cNvPr>
          <p:cNvSpPr/>
          <p:nvPr/>
        </p:nvSpPr>
        <p:spPr bwMode="white">
          <a:xfrm>
            <a:off x="5339305" y="4486022"/>
            <a:ext cx="437950" cy="2763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5569" y="3774457"/>
            <a:ext cx="2590991" cy="142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44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7D7F2A2-9F73-52C4-C2F5-8EB1C38EBFD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6855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17726CA-2263-F9EB-2448-758325650268}"/>
              </a:ext>
            </a:extLst>
          </p:cNvPr>
          <p:cNvSpPr/>
          <p:nvPr/>
        </p:nvSpPr>
        <p:spPr bwMode="white">
          <a:xfrm>
            <a:off x="4377719" y="1179024"/>
            <a:ext cx="428429" cy="3714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A190B0D-D3C6-7E9C-FFE3-87767EB9CF63}"/>
              </a:ext>
            </a:extLst>
          </p:cNvPr>
          <p:cNvSpPr/>
          <p:nvPr/>
        </p:nvSpPr>
        <p:spPr bwMode="white">
          <a:xfrm>
            <a:off x="3320925" y="2474227"/>
            <a:ext cx="418909" cy="3714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17C1010-2963-62DC-5A9A-1ABC70090927}"/>
              </a:ext>
            </a:extLst>
          </p:cNvPr>
          <p:cNvSpPr/>
          <p:nvPr/>
        </p:nvSpPr>
        <p:spPr bwMode="white">
          <a:xfrm>
            <a:off x="9252297" y="3855141"/>
            <a:ext cx="418910" cy="3618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17726CA-2263-F9EB-2448-758325650268}"/>
              </a:ext>
            </a:extLst>
          </p:cNvPr>
          <p:cNvSpPr/>
          <p:nvPr/>
        </p:nvSpPr>
        <p:spPr bwMode="white">
          <a:xfrm>
            <a:off x="9242778" y="360000"/>
            <a:ext cx="2541854" cy="3714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105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322951C-4CF0-D027-21D7-C7BF5C3E29E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228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2A4625D-BCE3-951B-2CB3-EDB2123909B1}"/>
              </a:ext>
            </a:extLst>
          </p:cNvPr>
          <p:cNvSpPr/>
          <p:nvPr/>
        </p:nvSpPr>
        <p:spPr bwMode="white">
          <a:xfrm>
            <a:off x="1978512" y="1197882"/>
            <a:ext cx="428429" cy="3713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73C92AF-CB9E-5438-C824-A7C7AE446E18}"/>
              </a:ext>
            </a:extLst>
          </p:cNvPr>
          <p:cNvSpPr/>
          <p:nvPr/>
        </p:nvSpPr>
        <p:spPr bwMode="white">
          <a:xfrm>
            <a:off x="5634446" y="3130726"/>
            <a:ext cx="428429" cy="3713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718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25200ED-3C54-AA8C-0BD7-FDE3BEE3F59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920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ED6B01A-19B5-D5BC-8D47-2E96FA1F7E0F}"/>
              </a:ext>
            </a:extLst>
          </p:cNvPr>
          <p:cNvSpPr/>
          <p:nvPr/>
        </p:nvSpPr>
        <p:spPr bwMode="white">
          <a:xfrm>
            <a:off x="2721123" y="1827277"/>
            <a:ext cx="447471" cy="2858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7C0FFCB-BC36-9B01-495E-6B969AE3E737}"/>
              </a:ext>
            </a:extLst>
          </p:cNvPr>
          <p:cNvSpPr/>
          <p:nvPr/>
        </p:nvSpPr>
        <p:spPr bwMode="white">
          <a:xfrm>
            <a:off x="6415140" y="1836805"/>
            <a:ext cx="399867" cy="2763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503E949-D3E8-CBE3-FB18-1C28FC3AC01D}"/>
              </a:ext>
            </a:extLst>
          </p:cNvPr>
          <p:cNvSpPr/>
          <p:nvPr/>
        </p:nvSpPr>
        <p:spPr bwMode="white">
          <a:xfrm>
            <a:off x="9852099" y="1827277"/>
            <a:ext cx="437950" cy="2858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3C3E772-ACB2-6DC7-B30D-1F133D3FC4BB}"/>
              </a:ext>
            </a:extLst>
          </p:cNvPr>
          <p:cNvSpPr/>
          <p:nvPr/>
        </p:nvSpPr>
        <p:spPr bwMode="white">
          <a:xfrm>
            <a:off x="2730644" y="2475166"/>
            <a:ext cx="437950" cy="2858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D20BA3B-3740-3BC6-74B7-5C496F07E0C6}"/>
              </a:ext>
            </a:extLst>
          </p:cNvPr>
          <p:cNvSpPr/>
          <p:nvPr/>
        </p:nvSpPr>
        <p:spPr bwMode="white">
          <a:xfrm>
            <a:off x="6186644" y="2484693"/>
            <a:ext cx="447471" cy="2763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1743C0C-820F-1EC6-04CA-C81B00A18EE7}"/>
              </a:ext>
            </a:extLst>
          </p:cNvPr>
          <p:cNvSpPr/>
          <p:nvPr/>
        </p:nvSpPr>
        <p:spPr bwMode="white">
          <a:xfrm>
            <a:off x="9661685" y="2475166"/>
            <a:ext cx="437950" cy="2858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76FBAF7-D296-DEE0-1780-88BF272BFE34}"/>
              </a:ext>
            </a:extLst>
          </p:cNvPr>
          <p:cNvSpPr/>
          <p:nvPr/>
        </p:nvSpPr>
        <p:spPr bwMode="white">
          <a:xfrm>
            <a:off x="2921057" y="3123054"/>
            <a:ext cx="437950" cy="2858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BA0C81B8-B2FE-B036-C1F5-61FDB1EC690A}"/>
              </a:ext>
            </a:extLst>
          </p:cNvPr>
          <p:cNvSpPr/>
          <p:nvPr/>
        </p:nvSpPr>
        <p:spPr bwMode="white">
          <a:xfrm>
            <a:off x="6196165" y="3123054"/>
            <a:ext cx="437949" cy="2858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79652C0B-D77B-1A90-24A5-801046476FB1}"/>
              </a:ext>
            </a:extLst>
          </p:cNvPr>
          <p:cNvSpPr/>
          <p:nvPr/>
        </p:nvSpPr>
        <p:spPr bwMode="white">
          <a:xfrm>
            <a:off x="9852099" y="3123054"/>
            <a:ext cx="437950" cy="2858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91E598D5-58AA-00D7-3FF6-009BFAA2AC1F}"/>
              </a:ext>
            </a:extLst>
          </p:cNvPr>
          <p:cNvSpPr/>
          <p:nvPr/>
        </p:nvSpPr>
        <p:spPr bwMode="white">
          <a:xfrm>
            <a:off x="3682710" y="3770943"/>
            <a:ext cx="447471" cy="2763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6090827A-0BAA-C73D-76AD-D69B3D10E804}"/>
              </a:ext>
            </a:extLst>
          </p:cNvPr>
          <p:cNvSpPr/>
          <p:nvPr/>
        </p:nvSpPr>
        <p:spPr bwMode="white">
          <a:xfrm>
            <a:off x="6967338" y="3770943"/>
            <a:ext cx="437950" cy="2763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93A7D771-ED8B-05F3-4C41-7E0AAC356FA3}"/>
              </a:ext>
            </a:extLst>
          </p:cNvPr>
          <p:cNvSpPr/>
          <p:nvPr/>
        </p:nvSpPr>
        <p:spPr bwMode="white">
          <a:xfrm>
            <a:off x="10423338" y="3770943"/>
            <a:ext cx="447471" cy="2763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662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Office PowerPoint</Application>
  <PresentationFormat>宽屏</PresentationFormat>
  <Paragraphs>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24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Microsoft</cp:lastModifiedBy>
  <cp:revision>7</cp:revision>
  <dcterms:created xsi:type="dcterms:W3CDTF">2023-11-22T06:51:54Z</dcterms:created>
  <dcterms:modified xsi:type="dcterms:W3CDTF">2023-11-24T07:59:44Z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9AC253D8EE3043869AFBCB4DB93F70A2_13</vt:lpwstr>
  </property>
</Properties>
</file>