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78" r:id="rId7"/>
    <p:sldId id="276" r:id="rId8"/>
    <p:sldId id="274" r:id="rId9"/>
    <p:sldId id="272" r:id="rId10"/>
    <p:sldId id="271" r:id="rId11"/>
    <p:sldId id="270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7" autoAdjust="0"/>
    <p:restoredTop sz="94522" autoAdjust="0"/>
  </p:normalViewPr>
  <p:slideViewPr>
    <p:cSldViewPr showGuides="1">
      <p:cViewPr varScale="1">
        <p:scale>
          <a:sx n="68" d="100"/>
          <a:sy n="68" d="100"/>
        </p:scale>
        <p:origin x="8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72132" y="1903032"/>
            <a:ext cx="2361123" cy="1152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16727" y="1893507"/>
            <a:ext cx="1599471" cy="153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5256" y="1893507"/>
            <a:ext cx="1218644" cy="153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3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1074" y="1196752"/>
            <a:ext cx="1094876" cy="93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80528" y="1196753"/>
            <a:ext cx="712016" cy="93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48495" y="2276872"/>
            <a:ext cx="809256" cy="108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04958" y="2502859"/>
            <a:ext cx="495074" cy="6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6578" y="3501009"/>
            <a:ext cx="742611" cy="118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8449" y="3501009"/>
            <a:ext cx="864096" cy="118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2935735"/>
            <a:ext cx="238016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82314" y="2916655"/>
            <a:ext cx="380826" cy="333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76925" y="2935735"/>
            <a:ext cx="247537" cy="28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28793" y="2897576"/>
            <a:ext cx="790214" cy="37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4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39702" y="3122828"/>
            <a:ext cx="1199603" cy="3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28793" y="3122828"/>
            <a:ext cx="1180561" cy="3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68925" y="3732556"/>
            <a:ext cx="1190082" cy="3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3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1584" y="2132856"/>
            <a:ext cx="5577340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8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9656" y="2046353"/>
            <a:ext cx="1008112" cy="11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58690" y="2046353"/>
            <a:ext cx="1108322" cy="11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52184" y="2046353"/>
            <a:ext cx="1108322" cy="11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73917" y="2934087"/>
            <a:ext cx="247537" cy="28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15471" y="2943621"/>
            <a:ext cx="238016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90380" y="2934087"/>
            <a:ext cx="247537" cy="28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4876" y="5241232"/>
            <a:ext cx="247537" cy="286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86909" y="5250766"/>
            <a:ext cx="247537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0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48826" y="1856190"/>
            <a:ext cx="1951735" cy="189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48826" y="5344123"/>
            <a:ext cx="1932694" cy="36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612" y="2509837"/>
            <a:ext cx="696277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54016" y="3408903"/>
            <a:ext cx="818776" cy="37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62148" y="3408903"/>
            <a:ext cx="809256" cy="37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3851" y="4075851"/>
            <a:ext cx="428429" cy="37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68198" y="4075851"/>
            <a:ext cx="818776" cy="37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24859" y="1207683"/>
            <a:ext cx="428429" cy="371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00033" y="2541117"/>
            <a:ext cx="428429" cy="371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1"/>
          <a:stretch>
            <a:fillRect/>
          </a:stretch>
        </p:blipFill>
        <p:spPr>
          <a:xfrm>
            <a:off x="983432" y="3703110"/>
            <a:ext cx="10081120" cy="271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52159" y="3874612"/>
            <a:ext cx="428429" cy="371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24793" y="474349"/>
            <a:ext cx="428429" cy="37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" y="2713688"/>
            <a:ext cx="11520000" cy="135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95996" y="2914801"/>
            <a:ext cx="428429" cy="363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4" b="81927"/>
          <a:stretch>
            <a:fillRect/>
          </a:stretch>
        </p:blipFill>
        <p:spPr>
          <a:xfrm>
            <a:off x="331286" y="291919"/>
            <a:ext cx="4799896" cy="620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"/>
          <a:stretch>
            <a:fillRect/>
          </a:stretch>
        </p:blipFill>
        <p:spPr>
          <a:xfrm>
            <a:off x="835342" y="3402797"/>
            <a:ext cx="10873208" cy="3482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5490" y="4614546"/>
            <a:ext cx="238016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67507" y="4614546"/>
            <a:ext cx="228495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0482" y="4614546"/>
            <a:ext cx="247537" cy="25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32499" y="4614546"/>
            <a:ext cx="238016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81755" y="5501891"/>
            <a:ext cx="409388" cy="28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6449" y="5492349"/>
            <a:ext cx="390346" cy="333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72432" y="6322446"/>
            <a:ext cx="247537" cy="28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65589" y="6322446"/>
            <a:ext cx="409388" cy="28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5" r="9422"/>
          <a:stretch>
            <a:fillRect/>
          </a:stretch>
        </p:blipFill>
        <p:spPr>
          <a:xfrm>
            <a:off x="983432" y="895583"/>
            <a:ext cx="9577064" cy="252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89243" y="3248273"/>
            <a:ext cx="1383665" cy="139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48328" y="3248273"/>
            <a:ext cx="921600" cy="137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9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7528" y="1983774"/>
            <a:ext cx="2343721" cy="116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2104" y="1983774"/>
            <a:ext cx="2370816" cy="117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2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34446" y="1170133"/>
            <a:ext cx="542677" cy="4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9388" y="1160602"/>
            <a:ext cx="495074" cy="447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05289" y="1160602"/>
            <a:ext cx="495074" cy="447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1669" y="1170133"/>
            <a:ext cx="542677" cy="428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66611" y="1160602"/>
            <a:ext cx="504595" cy="447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42512" y="1160602"/>
            <a:ext cx="504595" cy="447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"/>
          <a:stretch>
            <a:fillRect/>
          </a:stretch>
        </p:blipFill>
        <p:spPr>
          <a:xfrm>
            <a:off x="911424" y="1789648"/>
            <a:ext cx="10729192" cy="154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5700316" y="1923368"/>
            <a:ext cx="504595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76217" y="1923368"/>
            <a:ext cx="504595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61638" y="1923368"/>
            <a:ext cx="495074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37539" y="1923368"/>
            <a:ext cx="504594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13440" y="1923368"/>
            <a:ext cx="504595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89341" y="1923368"/>
            <a:ext cx="504595" cy="43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33076" y="2725688"/>
            <a:ext cx="552198" cy="42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337539" y="2697034"/>
            <a:ext cx="504594" cy="44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213440" y="2697034"/>
            <a:ext cx="495074" cy="44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022696" y="2754343"/>
            <a:ext cx="656925" cy="37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2023-11-22T06:51:00Z</dcterms:created>
  <dcterms:modified xsi:type="dcterms:W3CDTF">2023-11-24T14:54:22Z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