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5" autoAdjust="0"/>
    <p:restoredTop sz="94660"/>
  </p:normalViewPr>
  <p:slideViewPr>
    <p:cSldViewPr showGuides="1">
      <p:cViewPr varScale="1">
        <p:scale>
          <a:sx n="87" d="100"/>
          <a:sy n="87" d="100"/>
        </p:scale>
        <p:origin x="114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9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9735" y="2959409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40495" y="2959409"/>
            <a:ext cx="295140" cy="23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68859" y="2949888"/>
            <a:ext cx="25705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92363" y="2959409"/>
            <a:ext cx="352264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1785" y="2959409"/>
            <a:ext cx="352264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38710" y="3054626"/>
            <a:ext cx="276099" cy="47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57553" y="2949888"/>
            <a:ext cx="238016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47702" y="2949888"/>
            <a:ext cx="247537" cy="285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624264" y="2771975"/>
            <a:ext cx="390347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52099" y="3506054"/>
            <a:ext cx="238015" cy="24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49487" y="4221066"/>
            <a:ext cx="238016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20198" y="4221066"/>
            <a:ext cx="238016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5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82380" y="483927"/>
            <a:ext cx="2323041" cy="3717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45421" y="2809960"/>
            <a:ext cx="418909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02214" y="2809960"/>
            <a:ext cx="247537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58809" y="2809960"/>
            <a:ext cx="428429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15603" y="2809960"/>
            <a:ext cx="247537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53157" y="2809960"/>
            <a:ext cx="409388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19471" y="2809960"/>
            <a:ext cx="238015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66545" y="2809960"/>
            <a:ext cx="418910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23338" y="2809960"/>
            <a:ext cx="257057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597355" y="3887180"/>
            <a:ext cx="371305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654148" y="3887180"/>
            <a:ext cx="238016" cy="276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05090" y="3887180"/>
            <a:ext cx="409388" cy="285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61884" y="3887180"/>
            <a:ext cx="247537" cy="285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72198" y="3289129"/>
            <a:ext cx="418909" cy="28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29123" y="3394081"/>
            <a:ext cx="276099" cy="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47966" y="3289129"/>
            <a:ext cx="247537" cy="28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38115" y="3289129"/>
            <a:ext cx="257057" cy="276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5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072396" y="1769747"/>
            <a:ext cx="247537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66677" y="1769747"/>
            <a:ext cx="247537" cy="28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15471" y="3484304"/>
            <a:ext cx="238016" cy="276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96231" y="3493829"/>
            <a:ext cx="285619" cy="2286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4595" y="3474778"/>
            <a:ext cx="247537" cy="28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38578" y="3474778"/>
            <a:ext cx="418909" cy="28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87504" y="3674810"/>
            <a:ext cx="39034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2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81256" y="808524"/>
            <a:ext cx="418910" cy="276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48495" y="1839177"/>
            <a:ext cx="238016" cy="26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49553" y="1963237"/>
            <a:ext cx="228495" cy="25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44231" y="2774399"/>
            <a:ext cx="409388" cy="28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91636" y="2879373"/>
            <a:ext cx="285619" cy="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0479" y="2783942"/>
            <a:ext cx="247537" cy="267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00628" y="2774399"/>
            <a:ext cx="247537" cy="28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3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21520" y="5007970"/>
            <a:ext cx="428429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78446" y="5112740"/>
            <a:ext cx="276099" cy="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06809" y="5017495"/>
            <a:ext cx="238016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87438" y="5007970"/>
            <a:ext cx="247537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0214" y="5007970"/>
            <a:ext cx="428429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67140" y="5112740"/>
            <a:ext cx="285619" cy="4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95504" y="5007970"/>
            <a:ext cx="247536" cy="285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85652" y="5017495"/>
            <a:ext cx="247537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55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685" y="4461806"/>
            <a:ext cx="247537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78446" y="4471345"/>
            <a:ext cx="285619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06809" y="4461806"/>
            <a:ext cx="247537" cy="28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720793" y="4471345"/>
            <a:ext cx="409388" cy="26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9735" y="4471345"/>
            <a:ext cx="361785" cy="26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76661" y="4566736"/>
            <a:ext cx="276098" cy="4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95504" y="4461806"/>
            <a:ext cx="266578" cy="27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85652" y="4471345"/>
            <a:ext cx="247537" cy="267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0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16000" y="1237017"/>
            <a:ext cx="2313520" cy="362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4115923"/>
            <a:ext cx="409388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59206" y="4125455"/>
            <a:ext cx="295140" cy="238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16132" y="4115923"/>
            <a:ext cx="171371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11074" y="4115923"/>
            <a:ext cx="409388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53223" y="4115923"/>
            <a:ext cx="418909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10148" y="4125455"/>
            <a:ext cx="281996" cy="266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28991" y="4115923"/>
            <a:ext cx="247537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28661" y="4115923"/>
            <a:ext cx="238016" cy="276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19375" y="2499995"/>
            <a:ext cx="69532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57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6965" y="2559272"/>
            <a:ext cx="226851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65484" y="2559272"/>
            <a:ext cx="226851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64202" y="2559272"/>
            <a:ext cx="218126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64274" y="2559272"/>
            <a:ext cx="226851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96965" y="3353454"/>
            <a:ext cx="226851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65484" y="3353454"/>
            <a:ext cx="226851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64202" y="3353454"/>
            <a:ext cx="218126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90449" y="3353454"/>
            <a:ext cx="349002" cy="24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96965" y="4147636"/>
            <a:ext cx="226851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65484" y="4156363"/>
            <a:ext cx="226851" cy="24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64202" y="4147636"/>
            <a:ext cx="226851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98497" y="4138909"/>
            <a:ext cx="235576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62742" y="4950545"/>
            <a:ext cx="218126" cy="24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565484" y="4941818"/>
            <a:ext cx="226851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764202" y="4950545"/>
            <a:ext cx="218126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198497" y="4933090"/>
            <a:ext cx="235576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7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54677" y="2505948"/>
            <a:ext cx="276099" cy="4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10677" y="2410573"/>
            <a:ext cx="295140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57024" y="2505948"/>
            <a:ext cx="285619" cy="47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54677" y="3431090"/>
            <a:ext cx="276099" cy="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01090" y="3431090"/>
            <a:ext cx="285619" cy="38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57090" y="3335715"/>
            <a:ext cx="295140" cy="228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3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97619" y="1618692"/>
            <a:ext cx="409388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99900" y="1618692"/>
            <a:ext cx="409388" cy="295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88033" y="2543640"/>
            <a:ext cx="409388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53553" y="2543640"/>
            <a:ext cx="409388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28462" y="2619924"/>
            <a:ext cx="352264" cy="209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58247" y="1601155"/>
            <a:ext cx="409388" cy="286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3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35702" y="1573105"/>
            <a:ext cx="247537" cy="27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53818" y="1573105"/>
            <a:ext cx="418909" cy="27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47570" y="1582657"/>
            <a:ext cx="238016" cy="267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35702" y="2490097"/>
            <a:ext cx="247537" cy="28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53818" y="2499649"/>
            <a:ext cx="418909" cy="27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57090" y="2490097"/>
            <a:ext cx="247537" cy="28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1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6876" y="1969732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87504" y="1969732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11008" y="1969732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43504" y="1969732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00297" y="1969732"/>
            <a:ext cx="238016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90446" y="1969732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97355" y="2769836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97024" y="2769836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511008" y="2769836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43504" y="2769836"/>
            <a:ext cx="409388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00297" y="2769836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80925" y="2769836"/>
            <a:ext cx="247537" cy="276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9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73190" y="1417300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63008" y="1426825"/>
            <a:ext cx="437950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05157" y="1417300"/>
            <a:ext cx="25705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04495" y="1426825"/>
            <a:ext cx="418910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97024" y="2674629"/>
            <a:ext cx="428429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739173" y="2674629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38512" y="2674629"/>
            <a:ext cx="418909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71140" y="2674629"/>
            <a:ext cx="25705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73190" y="3960535"/>
            <a:ext cx="247537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663008" y="3960535"/>
            <a:ext cx="428429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05157" y="3951010"/>
            <a:ext cx="247537" cy="28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04495" y="3960535"/>
            <a:ext cx="418910" cy="276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9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95834" y="2807596"/>
            <a:ext cx="409388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52628" y="2807596"/>
            <a:ext cx="247537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42776" y="2807596"/>
            <a:ext cx="247537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45223" y="3626637"/>
            <a:ext cx="409388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92495" y="3626637"/>
            <a:ext cx="266578" cy="276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92165" y="3626637"/>
            <a:ext cx="247537" cy="28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95834" y="3636160"/>
            <a:ext cx="409388" cy="28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52628" y="3636160"/>
            <a:ext cx="247537" cy="28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42776" y="3636160"/>
            <a:ext cx="247537" cy="285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NiOTUzNzBmZTllNjFhNjUzMzRhNTA5NDdhZDA5OT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2023-11-22T06:51:00Z</dcterms:created>
  <dcterms:modified xsi:type="dcterms:W3CDTF">2023-11-24T06:41:49Z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