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7" r:id="rId5"/>
    <p:sldId id="266" r:id="rId6"/>
    <p:sldId id="265" r:id="rId7"/>
    <p:sldId id="263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26" y="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04" y="2492896"/>
            <a:ext cx="5172075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224" y="3789040"/>
            <a:ext cx="6305550" cy="847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2CE4C35-EFE5-356F-AA65-6D03474E20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80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95FA08B-142E-B8C3-8D06-27FB63AB85D6}"/>
              </a:ext>
            </a:extLst>
          </p:cNvPr>
          <p:cNvSpPr/>
          <p:nvPr/>
        </p:nvSpPr>
        <p:spPr bwMode="white">
          <a:xfrm>
            <a:off x="7938446" y="2264535"/>
            <a:ext cx="409388" cy="266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031467D-F5AE-E059-BBF7-423E275B5030}"/>
              </a:ext>
            </a:extLst>
          </p:cNvPr>
          <p:cNvSpPr/>
          <p:nvPr/>
        </p:nvSpPr>
        <p:spPr bwMode="white">
          <a:xfrm>
            <a:off x="8576330" y="2359761"/>
            <a:ext cx="276099" cy="38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F3DC13C-82C8-9A18-A9AD-11055C649FFD}"/>
              </a:ext>
            </a:extLst>
          </p:cNvPr>
          <p:cNvSpPr/>
          <p:nvPr/>
        </p:nvSpPr>
        <p:spPr bwMode="white">
          <a:xfrm>
            <a:off x="9166611" y="2264535"/>
            <a:ext cx="228495" cy="257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93A055B-C360-4E4F-F3FC-61056920CA00}"/>
              </a:ext>
            </a:extLst>
          </p:cNvPr>
          <p:cNvSpPr/>
          <p:nvPr/>
        </p:nvSpPr>
        <p:spPr bwMode="white">
          <a:xfrm>
            <a:off x="10013950" y="2264535"/>
            <a:ext cx="418909" cy="266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ACE01A4-4838-28CA-B36E-1CD9FD2B65B1}"/>
              </a:ext>
            </a:extLst>
          </p:cNvPr>
          <p:cNvSpPr/>
          <p:nvPr/>
        </p:nvSpPr>
        <p:spPr bwMode="white">
          <a:xfrm>
            <a:off x="10861289" y="2235967"/>
            <a:ext cx="399867" cy="342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539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F0DCF2-A300-82DA-C07A-94FF5DE39F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12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96202F7-E787-E377-D294-AFD0B7E3643F}"/>
              </a:ext>
            </a:extLst>
          </p:cNvPr>
          <p:cNvSpPr/>
          <p:nvPr/>
        </p:nvSpPr>
        <p:spPr bwMode="white">
          <a:xfrm>
            <a:off x="6634115" y="1735889"/>
            <a:ext cx="418910" cy="267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63F155F-108E-6318-3FD7-3F8653AFC5EA}"/>
              </a:ext>
            </a:extLst>
          </p:cNvPr>
          <p:cNvSpPr/>
          <p:nvPr/>
        </p:nvSpPr>
        <p:spPr bwMode="white">
          <a:xfrm>
            <a:off x="7272000" y="1745443"/>
            <a:ext cx="285619" cy="219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5A4522F-EF65-6548-0B4D-1A6D305C242A}"/>
              </a:ext>
            </a:extLst>
          </p:cNvPr>
          <p:cNvSpPr/>
          <p:nvPr/>
        </p:nvSpPr>
        <p:spPr bwMode="white">
          <a:xfrm>
            <a:off x="7805157" y="1735889"/>
            <a:ext cx="390347" cy="267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283DD6E-AEE0-0CF9-8048-9FBB915616BE}"/>
              </a:ext>
            </a:extLst>
          </p:cNvPr>
          <p:cNvSpPr/>
          <p:nvPr/>
        </p:nvSpPr>
        <p:spPr bwMode="white">
          <a:xfrm>
            <a:off x="8719140" y="1735889"/>
            <a:ext cx="428429" cy="267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D643473-C3A8-404C-FFE7-6A90806734D0}"/>
              </a:ext>
            </a:extLst>
          </p:cNvPr>
          <p:cNvSpPr/>
          <p:nvPr/>
        </p:nvSpPr>
        <p:spPr bwMode="white">
          <a:xfrm>
            <a:off x="9566479" y="1707224"/>
            <a:ext cx="399867" cy="334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04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7600BF-836C-75B8-03EB-CBC8AEBB23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65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5FA298A-E87C-54AD-D0C4-A85E16634F07}"/>
              </a:ext>
            </a:extLst>
          </p:cNvPr>
          <p:cNvSpPr/>
          <p:nvPr/>
        </p:nvSpPr>
        <p:spPr bwMode="white">
          <a:xfrm>
            <a:off x="2464066" y="1904351"/>
            <a:ext cx="418909" cy="266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51EA299-0384-4BDC-E42F-ED8E88131185}"/>
              </a:ext>
            </a:extLst>
          </p:cNvPr>
          <p:cNvSpPr/>
          <p:nvPr/>
        </p:nvSpPr>
        <p:spPr bwMode="white">
          <a:xfrm>
            <a:off x="3111471" y="1999681"/>
            <a:ext cx="266578" cy="47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1B8887C-601C-0E20-3CFB-88FBBB73FC89}"/>
              </a:ext>
            </a:extLst>
          </p:cNvPr>
          <p:cNvSpPr/>
          <p:nvPr/>
        </p:nvSpPr>
        <p:spPr bwMode="white">
          <a:xfrm>
            <a:off x="3606545" y="1904351"/>
            <a:ext cx="418909" cy="266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BEF485E-BBE7-ABEB-38C4-A18FF093C119}"/>
              </a:ext>
            </a:extLst>
          </p:cNvPr>
          <p:cNvSpPr/>
          <p:nvPr/>
        </p:nvSpPr>
        <p:spPr bwMode="white">
          <a:xfrm>
            <a:off x="4549090" y="1904351"/>
            <a:ext cx="409388" cy="266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F17A389-2F3E-5C51-3D58-636BB5870B3B}"/>
              </a:ext>
            </a:extLst>
          </p:cNvPr>
          <p:cNvSpPr/>
          <p:nvPr/>
        </p:nvSpPr>
        <p:spPr bwMode="white">
          <a:xfrm>
            <a:off x="5396429" y="1772816"/>
            <a:ext cx="390347" cy="436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1A02492-15F6-8669-6050-ADC3EEEB5C06}"/>
              </a:ext>
            </a:extLst>
          </p:cNvPr>
          <p:cNvSpPr/>
          <p:nvPr/>
        </p:nvSpPr>
        <p:spPr bwMode="white">
          <a:xfrm>
            <a:off x="2464066" y="3258042"/>
            <a:ext cx="418909" cy="266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16A10DC-8261-6FB2-92FE-EA88B9C9194D}"/>
              </a:ext>
            </a:extLst>
          </p:cNvPr>
          <p:cNvSpPr/>
          <p:nvPr/>
        </p:nvSpPr>
        <p:spPr bwMode="white">
          <a:xfrm>
            <a:off x="3101950" y="3267575"/>
            <a:ext cx="285619" cy="228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A468DF8-4FA8-23CD-4964-5A7F69E9CA65}"/>
              </a:ext>
            </a:extLst>
          </p:cNvPr>
          <p:cNvSpPr/>
          <p:nvPr/>
        </p:nvSpPr>
        <p:spPr bwMode="white">
          <a:xfrm>
            <a:off x="3692231" y="3267575"/>
            <a:ext cx="238016" cy="2573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8F3AA48-C394-624C-FB1F-61F313AA152D}"/>
              </a:ext>
            </a:extLst>
          </p:cNvPr>
          <p:cNvSpPr/>
          <p:nvPr/>
        </p:nvSpPr>
        <p:spPr bwMode="white">
          <a:xfrm>
            <a:off x="4549090" y="3258042"/>
            <a:ext cx="409388" cy="266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DE23056-A5E4-5DFB-6109-B1D680261EA3}"/>
              </a:ext>
            </a:extLst>
          </p:cNvPr>
          <p:cNvSpPr/>
          <p:nvPr/>
        </p:nvSpPr>
        <p:spPr bwMode="white">
          <a:xfrm>
            <a:off x="5396429" y="3140968"/>
            <a:ext cx="390347" cy="422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img_16777215">
            <a:extLst>
              <a:ext uri="{FF2B5EF4-FFF2-40B4-BE49-F238E27FC236}">
                <a16:creationId xmlns:a16="http://schemas.microsoft.com/office/drawing/2014/main" id="{69970931-C816-720F-6A80-A0F36DAD30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5"/>
          <a:stretch/>
        </p:blipFill>
        <p:spPr>
          <a:xfrm>
            <a:off x="839416" y="3857453"/>
            <a:ext cx="10153128" cy="1775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385560E6-A7CE-1471-35E0-7F1C56E3FE24}"/>
              </a:ext>
            </a:extLst>
          </p:cNvPr>
          <p:cNvSpPr/>
          <p:nvPr/>
        </p:nvSpPr>
        <p:spPr bwMode="white">
          <a:xfrm>
            <a:off x="2279576" y="4630647"/>
            <a:ext cx="4464496" cy="1134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64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F801AD9-A6A1-5F09-71D9-01804FD419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486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>
            <a:extLst>
              <a:ext uri="{FF2B5EF4-FFF2-40B4-BE49-F238E27FC236}">
                <a16:creationId xmlns:a16="http://schemas.microsoft.com/office/drawing/2014/main" id="{E471CB3C-4CEC-9DD4-C530-230940E6C0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37"/>
          <a:stretch/>
        </p:blipFill>
        <p:spPr>
          <a:xfrm>
            <a:off x="851716" y="1700808"/>
            <a:ext cx="10536568" cy="2869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>
            <a:extLst>
              <a:ext uri="{FF2B5EF4-FFF2-40B4-BE49-F238E27FC236}">
                <a16:creationId xmlns:a16="http://schemas.microsoft.com/office/drawing/2014/main" id="{4BA65A14-EDDA-B47A-81ED-DC8EA02480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91" y="5085184"/>
            <a:ext cx="11520000" cy="1176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3EDB6D6-E1DF-1FAE-C1DE-094D66211236}"/>
              </a:ext>
            </a:extLst>
          </p:cNvPr>
          <p:cNvSpPr/>
          <p:nvPr/>
        </p:nvSpPr>
        <p:spPr bwMode="white">
          <a:xfrm>
            <a:off x="867108" y="5276528"/>
            <a:ext cx="9117324" cy="1104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42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7</cp:revision>
  <dcterms:created xsi:type="dcterms:W3CDTF">2023-11-22T06:51:54Z</dcterms:created>
  <dcterms:modified xsi:type="dcterms:W3CDTF">2023-11-24T13:34:54Z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