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0" y="2348880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6" y="3645024"/>
            <a:ext cx="69818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4AA1C7-CF35-2617-764B-94F3E4C51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D85895-90A5-2A52-1E92-7DB60348A117}"/>
              </a:ext>
            </a:extLst>
          </p:cNvPr>
          <p:cNvSpPr/>
          <p:nvPr/>
        </p:nvSpPr>
        <p:spPr bwMode="white">
          <a:xfrm>
            <a:off x="4054016" y="2553828"/>
            <a:ext cx="238016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CD2465-06C4-9F1B-81D4-6AF540D22A97}"/>
              </a:ext>
            </a:extLst>
          </p:cNvPr>
          <p:cNvSpPr/>
          <p:nvPr/>
        </p:nvSpPr>
        <p:spPr bwMode="white">
          <a:xfrm>
            <a:off x="5510677" y="2553828"/>
            <a:ext cx="238016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EF46BC-3E77-881A-2288-E6491DD4F3B2}"/>
              </a:ext>
            </a:extLst>
          </p:cNvPr>
          <p:cNvSpPr/>
          <p:nvPr/>
        </p:nvSpPr>
        <p:spPr bwMode="white">
          <a:xfrm>
            <a:off x="10461421" y="2553828"/>
            <a:ext cx="428429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B4D77B-DC93-0A67-F773-F1594870A062}"/>
              </a:ext>
            </a:extLst>
          </p:cNvPr>
          <p:cNvSpPr/>
          <p:nvPr/>
        </p:nvSpPr>
        <p:spPr bwMode="white">
          <a:xfrm>
            <a:off x="5263140" y="3889202"/>
            <a:ext cx="399867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6F397C-A698-07B0-C2BB-1C03604E7D28}"/>
              </a:ext>
            </a:extLst>
          </p:cNvPr>
          <p:cNvSpPr/>
          <p:nvPr/>
        </p:nvSpPr>
        <p:spPr bwMode="white">
          <a:xfrm>
            <a:off x="1826181" y="4766733"/>
            <a:ext cx="228495" cy="26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4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B4B15E-484E-49FF-B250-D4794DD6A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E39D65-63E5-3CBD-557A-97A5CA3DFB1E}"/>
              </a:ext>
            </a:extLst>
          </p:cNvPr>
          <p:cNvSpPr/>
          <p:nvPr/>
        </p:nvSpPr>
        <p:spPr bwMode="white">
          <a:xfrm>
            <a:off x="3387570" y="1217899"/>
            <a:ext cx="409388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91411D-F41C-8F4F-CAE4-3E15BD4E9DBB}"/>
              </a:ext>
            </a:extLst>
          </p:cNvPr>
          <p:cNvSpPr/>
          <p:nvPr/>
        </p:nvSpPr>
        <p:spPr bwMode="white">
          <a:xfrm>
            <a:off x="8957157" y="1227432"/>
            <a:ext cx="161852" cy="2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7FF84D-AFFD-5FBB-A322-6612C57FD71D}"/>
              </a:ext>
            </a:extLst>
          </p:cNvPr>
          <p:cNvSpPr/>
          <p:nvPr/>
        </p:nvSpPr>
        <p:spPr bwMode="white">
          <a:xfrm>
            <a:off x="10394776" y="1227432"/>
            <a:ext cx="228496" cy="2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A696F5-77A5-EA27-D4F7-88EE1B347ACC}"/>
              </a:ext>
            </a:extLst>
          </p:cNvPr>
          <p:cNvSpPr/>
          <p:nvPr/>
        </p:nvSpPr>
        <p:spPr bwMode="white">
          <a:xfrm>
            <a:off x="3454214" y="1808897"/>
            <a:ext cx="238016" cy="2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21DC65-2E4D-A59D-96DD-A20D5BBFC5B9}"/>
              </a:ext>
            </a:extLst>
          </p:cNvPr>
          <p:cNvSpPr/>
          <p:nvPr/>
        </p:nvSpPr>
        <p:spPr bwMode="white">
          <a:xfrm>
            <a:off x="8385917" y="1808897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2E30C6-D6C9-EA0D-B499-1539F9783F60}"/>
              </a:ext>
            </a:extLst>
          </p:cNvPr>
          <p:cNvSpPr/>
          <p:nvPr/>
        </p:nvSpPr>
        <p:spPr bwMode="white">
          <a:xfrm>
            <a:off x="9842578" y="1808897"/>
            <a:ext cx="228496" cy="2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6FCF62-C4EE-4A9D-B16D-28131BC069EB}"/>
              </a:ext>
            </a:extLst>
          </p:cNvPr>
          <p:cNvSpPr/>
          <p:nvPr/>
        </p:nvSpPr>
        <p:spPr bwMode="white">
          <a:xfrm>
            <a:off x="2292694" y="3229198"/>
            <a:ext cx="39986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1F842A-07B0-0F40-EEF9-121D03A0FBD8}"/>
              </a:ext>
            </a:extLst>
          </p:cNvPr>
          <p:cNvSpPr/>
          <p:nvPr/>
        </p:nvSpPr>
        <p:spPr bwMode="white">
          <a:xfrm>
            <a:off x="9214214" y="3229198"/>
            <a:ext cx="39034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59A329-24C3-99FA-2FAF-454292023CA3}"/>
              </a:ext>
            </a:extLst>
          </p:cNvPr>
          <p:cNvSpPr/>
          <p:nvPr/>
        </p:nvSpPr>
        <p:spPr bwMode="white">
          <a:xfrm>
            <a:off x="1750016" y="3972711"/>
            <a:ext cx="38082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77EF529-6701-0A3D-C9D8-0E11224AE308}"/>
              </a:ext>
            </a:extLst>
          </p:cNvPr>
          <p:cNvSpPr/>
          <p:nvPr/>
        </p:nvSpPr>
        <p:spPr bwMode="white">
          <a:xfrm>
            <a:off x="6215206" y="3972711"/>
            <a:ext cx="39034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85D142-2E60-6444-8633-3E0CC1ED4F1E}"/>
              </a:ext>
            </a:extLst>
          </p:cNvPr>
          <p:cNvSpPr/>
          <p:nvPr/>
        </p:nvSpPr>
        <p:spPr bwMode="white">
          <a:xfrm>
            <a:off x="9214214" y="3972711"/>
            <a:ext cx="39034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26FCF62-C4EE-4A9D-B16D-28131BC069EB}"/>
              </a:ext>
            </a:extLst>
          </p:cNvPr>
          <p:cNvSpPr/>
          <p:nvPr/>
        </p:nvSpPr>
        <p:spPr bwMode="white">
          <a:xfrm>
            <a:off x="6215206" y="3235123"/>
            <a:ext cx="39986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4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F68DB-90BA-2259-6C2D-BB7FAA806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C38649-DEE0-BBC7-B9C6-66599141B7A1}"/>
              </a:ext>
            </a:extLst>
          </p:cNvPr>
          <p:cNvSpPr/>
          <p:nvPr/>
        </p:nvSpPr>
        <p:spPr bwMode="white">
          <a:xfrm>
            <a:off x="3492297" y="4017283"/>
            <a:ext cx="637884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D889FF-6B40-7F9E-2C87-42976FBD56B2}"/>
              </a:ext>
            </a:extLst>
          </p:cNvPr>
          <p:cNvSpPr/>
          <p:nvPr/>
        </p:nvSpPr>
        <p:spPr bwMode="white">
          <a:xfrm>
            <a:off x="5548760" y="4017283"/>
            <a:ext cx="637884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242B93-3148-771B-E23A-2963018B5353}"/>
              </a:ext>
            </a:extLst>
          </p:cNvPr>
          <p:cNvSpPr/>
          <p:nvPr/>
        </p:nvSpPr>
        <p:spPr bwMode="white">
          <a:xfrm>
            <a:off x="7605223" y="3998234"/>
            <a:ext cx="628364" cy="333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7FB535-A5EC-A89E-9C49-8E1ABA37EFB1}"/>
              </a:ext>
            </a:extLst>
          </p:cNvPr>
          <p:cNvSpPr/>
          <p:nvPr/>
        </p:nvSpPr>
        <p:spPr bwMode="white">
          <a:xfrm>
            <a:off x="9652165" y="4017283"/>
            <a:ext cx="647404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4AE0C5-C912-F27F-F702-B2B6DBFC7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EBE566-02A6-0AD3-DC32-1D6C82B1C5BB}"/>
              </a:ext>
            </a:extLst>
          </p:cNvPr>
          <p:cNvSpPr/>
          <p:nvPr/>
        </p:nvSpPr>
        <p:spPr bwMode="white">
          <a:xfrm>
            <a:off x="7032104" y="1196753"/>
            <a:ext cx="277978" cy="401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7A0807-6770-A2FD-F13A-B213B34EB3BC}"/>
              </a:ext>
            </a:extLst>
          </p:cNvPr>
          <p:cNvSpPr/>
          <p:nvPr/>
        </p:nvSpPr>
        <p:spPr bwMode="white">
          <a:xfrm>
            <a:off x="7833719" y="2188234"/>
            <a:ext cx="238015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4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