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84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60" y="2276872"/>
            <a:ext cx="517207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461" y="3514725"/>
            <a:ext cx="631507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B3E694-3E0C-72D3-5408-F9744B9B9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9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C24F75-CF9F-3556-882A-5E8EE136C991}"/>
              </a:ext>
            </a:extLst>
          </p:cNvPr>
          <p:cNvSpPr/>
          <p:nvPr/>
        </p:nvSpPr>
        <p:spPr bwMode="white">
          <a:xfrm>
            <a:off x="1407272" y="2852936"/>
            <a:ext cx="9368330" cy="720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C24F75-CF9F-3556-882A-5E8EE136C991}"/>
              </a:ext>
            </a:extLst>
          </p:cNvPr>
          <p:cNvSpPr/>
          <p:nvPr/>
        </p:nvSpPr>
        <p:spPr bwMode="white">
          <a:xfrm>
            <a:off x="6960096" y="2780928"/>
            <a:ext cx="432048" cy="192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8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15029D-BF57-0029-E214-D52EF5FF7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8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AE4682-66A0-894B-8372-1940B88DEB0A}"/>
              </a:ext>
            </a:extLst>
          </p:cNvPr>
          <p:cNvSpPr/>
          <p:nvPr/>
        </p:nvSpPr>
        <p:spPr bwMode="white">
          <a:xfrm>
            <a:off x="8538247" y="1255259"/>
            <a:ext cx="1466181" cy="68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C12362-8AF0-E0AB-DA3B-CDE0D3E17185}"/>
              </a:ext>
            </a:extLst>
          </p:cNvPr>
          <p:cNvSpPr/>
          <p:nvPr/>
        </p:nvSpPr>
        <p:spPr bwMode="white">
          <a:xfrm>
            <a:off x="4434842" y="2036231"/>
            <a:ext cx="933024" cy="66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8775A6-DB4A-4EE0-6D10-A45B72F996B7}"/>
              </a:ext>
            </a:extLst>
          </p:cNvPr>
          <p:cNvSpPr/>
          <p:nvPr/>
        </p:nvSpPr>
        <p:spPr bwMode="white">
          <a:xfrm>
            <a:off x="6634115" y="2769582"/>
            <a:ext cx="847338" cy="704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9768309-41FD-4889-C058-390BCC64463F}"/>
              </a:ext>
            </a:extLst>
          </p:cNvPr>
          <p:cNvSpPr/>
          <p:nvPr/>
        </p:nvSpPr>
        <p:spPr bwMode="white">
          <a:xfrm>
            <a:off x="8814347" y="3550553"/>
            <a:ext cx="923504" cy="66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0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E88BA3-7567-E60D-286C-DE7E16FA6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5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263235-012C-917C-DC0B-4A93054E59D2}"/>
              </a:ext>
            </a:extLst>
          </p:cNvPr>
          <p:cNvSpPr/>
          <p:nvPr/>
        </p:nvSpPr>
        <p:spPr bwMode="white">
          <a:xfrm>
            <a:off x="2835371" y="1236906"/>
            <a:ext cx="238016" cy="266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8CA79B-7448-D6F0-FEB2-6FB9A29BB744}"/>
              </a:ext>
            </a:extLst>
          </p:cNvPr>
          <p:cNvSpPr/>
          <p:nvPr/>
        </p:nvSpPr>
        <p:spPr bwMode="white">
          <a:xfrm>
            <a:off x="5605884" y="1236906"/>
            <a:ext cx="257057" cy="257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E9492A-6069-5E82-BBB4-30BE9E74CEC4}"/>
              </a:ext>
            </a:extLst>
          </p:cNvPr>
          <p:cNvSpPr/>
          <p:nvPr/>
        </p:nvSpPr>
        <p:spPr bwMode="white">
          <a:xfrm>
            <a:off x="8395438" y="1236906"/>
            <a:ext cx="238016" cy="266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222E02-55AE-70DC-7F95-F5CA6A891615}"/>
              </a:ext>
            </a:extLst>
          </p:cNvPr>
          <p:cNvSpPr/>
          <p:nvPr/>
        </p:nvSpPr>
        <p:spPr bwMode="white">
          <a:xfrm>
            <a:off x="10480462" y="1236906"/>
            <a:ext cx="238016" cy="266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5AB889C-A165-06CD-0357-122815597C4D}"/>
              </a:ext>
            </a:extLst>
          </p:cNvPr>
          <p:cNvSpPr/>
          <p:nvPr/>
        </p:nvSpPr>
        <p:spPr bwMode="white">
          <a:xfrm>
            <a:off x="2178446" y="3229010"/>
            <a:ext cx="247537" cy="266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073F1B6-FB1C-EF72-7396-6279F3D109BF}"/>
              </a:ext>
            </a:extLst>
          </p:cNvPr>
          <p:cNvSpPr/>
          <p:nvPr/>
        </p:nvSpPr>
        <p:spPr bwMode="white">
          <a:xfrm>
            <a:off x="4910876" y="3839033"/>
            <a:ext cx="238016" cy="266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7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5CCD29-EC42-0F76-95CD-96BBF2488D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7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CFA9AE-8222-0E2A-2075-3E3839DFD470}"/>
              </a:ext>
            </a:extLst>
          </p:cNvPr>
          <p:cNvSpPr/>
          <p:nvPr/>
        </p:nvSpPr>
        <p:spPr bwMode="white">
          <a:xfrm>
            <a:off x="4429014" y="2677909"/>
            <a:ext cx="1123325" cy="1161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4C46491-75B1-C376-F0A4-B56516F6E706}"/>
              </a:ext>
            </a:extLst>
          </p:cNvPr>
          <p:cNvSpPr/>
          <p:nvPr/>
        </p:nvSpPr>
        <p:spPr bwMode="white">
          <a:xfrm>
            <a:off x="6960095" y="2677910"/>
            <a:ext cx="1123325" cy="1173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1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2023-11-24T13:32:15Z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