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5" r:id="rId5"/>
    <p:sldId id="264" r:id="rId6"/>
    <p:sldId id="263" r:id="rId7"/>
    <p:sldId id="262" r:id="rId8"/>
    <p:sldId id="261" r:id="rId9"/>
    <p:sldId id="257" r:id="rId10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5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961" y="2420888"/>
            <a:ext cx="5172075" cy="104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024" y="3717032"/>
            <a:ext cx="7219950" cy="923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7AEC7DE-0245-B029-10A5-BD063868CD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80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EDE8A29-7821-24A4-3500-5FEA7B798F74}"/>
              </a:ext>
            </a:extLst>
          </p:cNvPr>
          <p:cNvSpPr/>
          <p:nvPr/>
        </p:nvSpPr>
        <p:spPr bwMode="white">
          <a:xfrm>
            <a:off x="1988033" y="2000255"/>
            <a:ext cx="704528" cy="267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34FF717-9DAD-16E1-EF88-3F0792A28825}"/>
              </a:ext>
            </a:extLst>
          </p:cNvPr>
          <p:cNvSpPr/>
          <p:nvPr/>
        </p:nvSpPr>
        <p:spPr bwMode="white">
          <a:xfrm>
            <a:off x="4720462" y="2000255"/>
            <a:ext cx="704528" cy="267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EBFFEC6-F9ED-20E2-9729-047589F94337}"/>
              </a:ext>
            </a:extLst>
          </p:cNvPr>
          <p:cNvSpPr/>
          <p:nvPr/>
        </p:nvSpPr>
        <p:spPr bwMode="white">
          <a:xfrm>
            <a:off x="7462413" y="2000255"/>
            <a:ext cx="523636" cy="267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307329C-D774-4EB0-F1BB-B38402B6BABF}"/>
              </a:ext>
            </a:extLst>
          </p:cNvPr>
          <p:cNvSpPr/>
          <p:nvPr/>
        </p:nvSpPr>
        <p:spPr bwMode="white">
          <a:xfrm>
            <a:off x="10194842" y="2000255"/>
            <a:ext cx="714049" cy="267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81BBB4A1-5C67-B6B8-D5DB-99524E1321E6}"/>
              </a:ext>
            </a:extLst>
          </p:cNvPr>
          <p:cNvSpPr/>
          <p:nvPr/>
        </p:nvSpPr>
        <p:spPr bwMode="white">
          <a:xfrm>
            <a:off x="666381" y="2449682"/>
            <a:ext cx="1638180" cy="1209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C4C7D40A-C010-D00F-869D-8FEE6F92A469}"/>
              </a:ext>
            </a:extLst>
          </p:cNvPr>
          <p:cNvSpPr/>
          <p:nvPr/>
        </p:nvSpPr>
        <p:spPr bwMode="white">
          <a:xfrm>
            <a:off x="3492423" y="2492897"/>
            <a:ext cx="1512162" cy="1166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>
            <a:extLst>
              <a:ext uri="{FF2B5EF4-FFF2-40B4-BE49-F238E27FC236}">
                <a16:creationId xmlns:a16="http://schemas.microsoft.com/office/drawing/2014/main" id="{21866CE7-13C0-B7F3-33A8-DCDC695B32E7}"/>
              </a:ext>
            </a:extLst>
          </p:cNvPr>
          <p:cNvSpPr/>
          <p:nvPr/>
        </p:nvSpPr>
        <p:spPr bwMode="white">
          <a:xfrm>
            <a:off x="6192334" y="2449682"/>
            <a:ext cx="1575164" cy="1209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>
            <a:extLst>
              <a:ext uri="{FF2B5EF4-FFF2-40B4-BE49-F238E27FC236}">
                <a16:creationId xmlns:a16="http://schemas.microsoft.com/office/drawing/2014/main" id="{2727D69F-132B-DC93-B4B8-E64E5DBBED42}"/>
              </a:ext>
            </a:extLst>
          </p:cNvPr>
          <p:cNvSpPr/>
          <p:nvPr/>
        </p:nvSpPr>
        <p:spPr bwMode="white">
          <a:xfrm>
            <a:off x="8976320" y="2492897"/>
            <a:ext cx="1512168" cy="1166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72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7" grpId="0" animBg="1"/>
      <p:bldP spid="29" grpId="0" animBg="1"/>
      <p:bldP spid="30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B73ED4E-19B0-AF13-EFB1-3EBD833EDA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35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2ACF2B6-58B6-0735-B358-EFBCF788E678}"/>
              </a:ext>
            </a:extLst>
          </p:cNvPr>
          <p:cNvSpPr/>
          <p:nvPr/>
        </p:nvSpPr>
        <p:spPr bwMode="white">
          <a:xfrm>
            <a:off x="2559272" y="1256944"/>
            <a:ext cx="437950" cy="276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34BDC54-DD1F-1A25-52B1-0EDB71CEF2A5}"/>
              </a:ext>
            </a:extLst>
          </p:cNvPr>
          <p:cNvSpPr/>
          <p:nvPr/>
        </p:nvSpPr>
        <p:spPr bwMode="white">
          <a:xfrm>
            <a:off x="8309752" y="1256944"/>
            <a:ext cx="428429" cy="276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A967BE9-16EA-DE6C-39D8-79DB2240354B}"/>
              </a:ext>
            </a:extLst>
          </p:cNvPr>
          <p:cNvSpPr/>
          <p:nvPr/>
        </p:nvSpPr>
        <p:spPr bwMode="white">
          <a:xfrm>
            <a:off x="1121652" y="2344729"/>
            <a:ext cx="428429" cy="267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9D7213B-8355-008E-5415-AF4FF5112FB3}"/>
              </a:ext>
            </a:extLst>
          </p:cNvPr>
          <p:cNvSpPr/>
          <p:nvPr/>
        </p:nvSpPr>
        <p:spPr bwMode="white">
          <a:xfrm>
            <a:off x="4025454" y="2344729"/>
            <a:ext cx="418909" cy="267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AF57F4F-6AC3-A4DA-5AD9-AE3B6F62A522}"/>
              </a:ext>
            </a:extLst>
          </p:cNvPr>
          <p:cNvSpPr/>
          <p:nvPr/>
        </p:nvSpPr>
        <p:spPr bwMode="white">
          <a:xfrm>
            <a:off x="6862611" y="2344729"/>
            <a:ext cx="437950" cy="267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CDCB403-1E38-5F53-0AE4-95A5E09E53BE}"/>
              </a:ext>
            </a:extLst>
          </p:cNvPr>
          <p:cNvSpPr/>
          <p:nvPr/>
        </p:nvSpPr>
        <p:spPr bwMode="white">
          <a:xfrm>
            <a:off x="9756892" y="2354271"/>
            <a:ext cx="437950" cy="2576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7DC568F-900D-DDFA-8950-4C8BE6EDAF65}"/>
              </a:ext>
            </a:extLst>
          </p:cNvPr>
          <p:cNvSpPr/>
          <p:nvPr/>
        </p:nvSpPr>
        <p:spPr bwMode="white">
          <a:xfrm>
            <a:off x="1397752" y="3413429"/>
            <a:ext cx="390347" cy="267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EC4AE96-900D-3EBA-CFD8-650262FEBBCA}"/>
              </a:ext>
            </a:extLst>
          </p:cNvPr>
          <p:cNvSpPr/>
          <p:nvPr/>
        </p:nvSpPr>
        <p:spPr bwMode="white">
          <a:xfrm>
            <a:off x="3768396" y="3413429"/>
            <a:ext cx="418909" cy="267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C6C78E2-9B8C-688A-4D87-4BD9C2D6271B}"/>
              </a:ext>
            </a:extLst>
          </p:cNvPr>
          <p:cNvSpPr/>
          <p:nvPr/>
        </p:nvSpPr>
        <p:spPr bwMode="white">
          <a:xfrm>
            <a:off x="7243438" y="3413429"/>
            <a:ext cx="238015" cy="2576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6DD5C94-CCF6-103B-45FE-14934B14F481}"/>
              </a:ext>
            </a:extLst>
          </p:cNvPr>
          <p:cNvSpPr/>
          <p:nvPr/>
        </p:nvSpPr>
        <p:spPr bwMode="white">
          <a:xfrm>
            <a:off x="9509355" y="3413429"/>
            <a:ext cx="437950" cy="267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13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DB83074-E857-9C20-7955-BF09CEF9BF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21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CC995F8-1022-39E4-6420-45CE8AABC184}"/>
              </a:ext>
            </a:extLst>
          </p:cNvPr>
          <p:cNvSpPr/>
          <p:nvPr/>
        </p:nvSpPr>
        <p:spPr bwMode="white">
          <a:xfrm>
            <a:off x="2168925" y="1361068"/>
            <a:ext cx="399867" cy="276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C194725-015A-F6A8-367D-2AAAC25865B3}"/>
              </a:ext>
            </a:extLst>
          </p:cNvPr>
          <p:cNvSpPr/>
          <p:nvPr/>
        </p:nvSpPr>
        <p:spPr bwMode="white">
          <a:xfrm>
            <a:off x="9585520" y="1361068"/>
            <a:ext cx="390347" cy="276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CA26D08-DA78-2ED5-54EE-76B87ECF2077}"/>
              </a:ext>
            </a:extLst>
          </p:cNvPr>
          <p:cNvSpPr/>
          <p:nvPr/>
        </p:nvSpPr>
        <p:spPr bwMode="white">
          <a:xfrm>
            <a:off x="2178446" y="2114253"/>
            <a:ext cx="380826" cy="266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3223994-77DC-3A94-B0CB-CF7962BF6309}"/>
              </a:ext>
            </a:extLst>
          </p:cNvPr>
          <p:cNvSpPr/>
          <p:nvPr/>
        </p:nvSpPr>
        <p:spPr bwMode="white">
          <a:xfrm>
            <a:off x="5881983" y="2114253"/>
            <a:ext cx="380826" cy="266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3AB79DA-5B29-3C9F-D0DB-C1A7BBE8AB67}"/>
              </a:ext>
            </a:extLst>
          </p:cNvPr>
          <p:cNvSpPr/>
          <p:nvPr/>
        </p:nvSpPr>
        <p:spPr bwMode="white">
          <a:xfrm>
            <a:off x="9585520" y="2114253"/>
            <a:ext cx="390347" cy="266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CC995F8-1022-39E4-6420-45CE8AABC184}"/>
              </a:ext>
            </a:extLst>
          </p:cNvPr>
          <p:cNvSpPr/>
          <p:nvPr/>
        </p:nvSpPr>
        <p:spPr bwMode="white">
          <a:xfrm>
            <a:off x="5862942" y="1332466"/>
            <a:ext cx="399867" cy="276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20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A2E2CFD-ADBC-02C9-B866-D27746D51D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01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78DEEEB-A6A6-AC7B-3C71-CF5AF618F656}"/>
              </a:ext>
            </a:extLst>
          </p:cNvPr>
          <p:cNvSpPr/>
          <p:nvPr/>
        </p:nvSpPr>
        <p:spPr bwMode="white">
          <a:xfrm>
            <a:off x="3378049" y="1274739"/>
            <a:ext cx="390347" cy="247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6FF6C6A-4EBD-AAC3-AA1D-B1B5FD1F50DD}"/>
              </a:ext>
            </a:extLst>
          </p:cNvPr>
          <p:cNvSpPr/>
          <p:nvPr/>
        </p:nvSpPr>
        <p:spPr bwMode="white">
          <a:xfrm>
            <a:off x="9261818" y="1274739"/>
            <a:ext cx="409388" cy="247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70F56C4-DFE9-79E8-5F50-86318828B7FA}"/>
              </a:ext>
            </a:extLst>
          </p:cNvPr>
          <p:cNvSpPr/>
          <p:nvPr/>
        </p:nvSpPr>
        <p:spPr bwMode="white">
          <a:xfrm>
            <a:off x="4520528" y="1846451"/>
            <a:ext cx="399867" cy="247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6E2DD49-5FA2-90C3-C4F6-25B96E206FA9}"/>
              </a:ext>
            </a:extLst>
          </p:cNvPr>
          <p:cNvSpPr/>
          <p:nvPr/>
        </p:nvSpPr>
        <p:spPr bwMode="white">
          <a:xfrm>
            <a:off x="10413818" y="1846451"/>
            <a:ext cx="399867" cy="247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2FC80E4-0117-2FD8-1E1C-314B3989E207}"/>
              </a:ext>
            </a:extLst>
          </p:cNvPr>
          <p:cNvSpPr/>
          <p:nvPr/>
        </p:nvSpPr>
        <p:spPr bwMode="white">
          <a:xfrm>
            <a:off x="2235570" y="2418163"/>
            <a:ext cx="399867" cy="247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26B16C5-18F7-B7AC-BAFA-C3B113D92AFB}"/>
              </a:ext>
            </a:extLst>
          </p:cNvPr>
          <p:cNvSpPr/>
          <p:nvPr/>
        </p:nvSpPr>
        <p:spPr bwMode="white">
          <a:xfrm>
            <a:off x="8128859" y="2418163"/>
            <a:ext cx="399867" cy="247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4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8D3CEB1-D602-722E-81A8-B924E6A8CA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13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AE3B140-B2C7-C32E-5234-5538138D7E5A}"/>
              </a:ext>
            </a:extLst>
          </p:cNvPr>
          <p:cNvSpPr/>
          <p:nvPr/>
        </p:nvSpPr>
        <p:spPr bwMode="white">
          <a:xfrm>
            <a:off x="2064198" y="2045484"/>
            <a:ext cx="238016" cy="266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E503D7F-B0DD-D655-8FB4-057E97E2EE32}"/>
              </a:ext>
            </a:extLst>
          </p:cNvPr>
          <p:cNvSpPr/>
          <p:nvPr/>
        </p:nvSpPr>
        <p:spPr bwMode="white">
          <a:xfrm>
            <a:off x="5110809" y="2045484"/>
            <a:ext cx="238016" cy="266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1CA5150-9867-9930-0B9B-3FC61B2AEE26}"/>
              </a:ext>
            </a:extLst>
          </p:cNvPr>
          <p:cNvSpPr/>
          <p:nvPr/>
        </p:nvSpPr>
        <p:spPr bwMode="white">
          <a:xfrm>
            <a:off x="8738181" y="2045484"/>
            <a:ext cx="228496" cy="257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631E2ED-5D37-4AFF-4EFF-D02B815EFF11}"/>
              </a:ext>
            </a:extLst>
          </p:cNvPr>
          <p:cNvSpPr/>
          <p:nvPr/>
        </p:nvSpPr>
        <p:spPr bwMode="white">
          <a:xfrm>
            <a:off x="9768408" y="2416862"/>
            <a:ext cx="1368152" cy="8681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B9C9F56-5790-E3C7-FB8E-4E637CFB6B55}"/>
              </a:ext>
            </a:extLst>
          </p:cNvPr>
          <p:cNvSpPr/>
          <p:nvPr/>
        </p:nvSpPr>
        <p:spPr bwMode="white">
          <a:xfrm>
            <a:off x="1473917" y="2721582"/>
            <a:ext cx="228495" cy="266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E0FEA91-4BE6-4F22-9932-9A95D8C46510}"/>
              </a:ext>
            </a:extLst>
          </p:cNvPr>
          <p:cNvSpPr/>
          <p:nvPr/>
        </p:nvSpPr>
        <p:spPr bwMode="white">
          <a:xfrm>
            <a:off x="5682049" y="2731105"/>
            <a:ext cx="238016" cy="257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9779DD8-DF0A-BAAC-FF18-D5F2B2EFEFE1}"/>
              </a:ext>
            </a:extLst>
          </p:cNvPr>
          <p:cNvSpPr/>
          <p:nvPr/>
        </p:nvSpPr>
        <p:spPr bwMode="white">
          <a:xfrm>
            <a:off x="8738181" y="2721582"/>
            <a:ext cx="238016" cy="266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6C58E9B-AFEB-0220-E1B4-5BB89EE9975C}"/>
              </a:ext>
            </a:extLst>
          </p:cNvPr>
          <p:cNvSpPr/>
          <p:nvPr/>
        </p:nvSpPr>
        <p:spPr bwMode="white">
          <a:xfrm>
            <a:off x="9318942" y="2721582"/>
            <a:ext cx="238016" cy="266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7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6</cp:revision>
  <dcterms:created xsi:type="dcterms:W3CDTF">2023-11-22T06:51:54Z</dcterms:created>
  <dcterms:modified xsi:type="dcterms:W3CDTF">2023-11-24T13:29:59Z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