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1" y="2276872"/>
            <a:ext cx="517207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3529012"/>
            <a:ext cx="725805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471669-A520-F635-4651-27976D9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6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F4D8F4-5B39-C59B-FD76-7BA71BC24EF0}"/>
              </a:ext>
            </a:extLst>
          </p:cNvPr>
          <p:cNvSpPr/>
          <p:nvPr/>
        </p:nvSpPr>
        <p:spPr bwMode="white">
          <a:xfrm>
            <a:off x="2273652" y="2008118"/>
            <a:ext cx="428429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BF1366-1533-FACC-C40E-985EC76A3706}"/>
              </a:ext>
            </a:extLst>
          </p:cNvPr>
          <p:cNvSpPr/>
          <p:nvPr/>
        </p:nvSpPr>
        <p:spPr bwMode="white">
          <a:xfrm>
            <a:off x="5110809" y="2008118"/>
            <a:ext cx="409388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43506C-3317-E438-EAC3-808FEF92FF21}"/>
              </a:ext>
            </a:extLst>
          </p:cNvPr>
          <p:cNvSpPr/>
          <p:nvPr/>
        </p:nvSpPr>
        <p:spPr bwMode="white">
          <a:xfrm>
            <a:off x="7928925" y="2008118"/>
            <a:ext cx="418910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0AF99B-E727-726C-1B26-1DD1160CD255}"/>
              </a:ext>
            </a:extLst>
          </p:cNvPr>
          <p:cNvSpPr/>
          <p:nvPr/>
        </p:nvSpPr>
        <p:spPr bwMode="white">
          <a:xfrm>
            <a:off x="10766082" y="2008118"/>
            <a:ext cx="418910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2592D6-17DA-EC21-959A-648A35D74DC0}"/>
              </a:ext>
            </a:extLst>
          </p:cNvPr>
          <p:cNvSpPr/>
          <p:nvPr/>
        </p:nvSpPr>
        <p:spPr bwMode="white">
          <a:xfrm>
            <a:off x="2092760" y="2608299"/>
            <a:ext cx="418909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6D935BA-57A6-B490-5D2C-A93328005E1D}"/>
              </a:ext>
            </a:extLst>
          </p:cNvPr>
          <p:cNvSpPr/>
          <p:nvPr/>
        </p:nvSpPr>
        <p:spPr bwMode="white">
          <a:xfrm>
            <a:off x="4929917" y="2608299"/>
            <a:ext cx="418909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BC1CF0F-B96B-4E0E-5301-6A0BA02AF8AA}"/>
              </a:ext>
            </a:extLst>
          </p:cNvPr>
          <p:cNvSpPr/>
          <p:nvPr/>
        </p:nvSpPr>
        <p:spPr bwMode="white">
          <a:xfrm>
            <a:off x="7748033" y="2608299"/>
            <a:ext cx="437950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766941F-0855-F23E-EDA0-DFAC416024FF}"/>
              </a:ext>
            </a:extLst>
          </p:cNvPr>
          <p:cNvSpPr/>
          <p:nvPr/>
        </p:nvSpPr>
        <p:spPr bwMode="white">
          <a:xfrm>
            <a:off x="10585190" y="2608299"/>
            <a:ext cx="418910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D930F59-A70C-DA3F-44B8-A8A831256698}"/>
              </a:ext>
            </a:extLst>
          </p:cNvPr>
          <p:cNvSpPr/>
          <p:nvPr/>
        </p:nvSpPr>
        <p:spPr bwMode="white">
          <a:xfrm>
            <a:off x="2102280" y="3208481"/>
            <a:ext cx="409388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52B7AAD-7847-74CD-1442-FAB4DBB69F28}"/>
              </a:ext>
            </a:extLst>
          </p:cNvPr>
          <p:cNvSpPr/>
          <p:nvPr/>
        </p:nvSpPr>
        <p:spPr bwMode="white">
          <a:xfrm>
            <a:off x="4920396" y="3208481"/>
            <a:ext cx="418909" cy="25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3817A49-4698-5E6C-801C-ED6BE4333B33}"/>
              </a:ext>
            </a:extLst>
          </p:cNvPr>
          <p:cNvSpPr/>
          <p:nvPr/>
        </p:nvSpPr>
        <p:spPr bwMode="white">
          <a:xfrm>
            <a:off x="7757553" y="3208481"/>
            <a:ext cx="409388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137C793-8862-EBD7-455F-7B87AFB63AE0}"/>
              </a:ext>
            </a:extLst>
          </p:cNvPr>
          <p:cNvSpPr/>
          <p:nvPr/>
        </p:nvSpPr>
        <p:spPr bwMode="white">
          <a:xfrm>
            <a:off x="10585190" y="3208481"/>
            <a:ext cx="418910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93C603-50F9-7E2C-68BF-994AF975E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1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7E026A-7348-9C89-4B2E-0EC96C6A966C}"/>
              </a:ext>
            </a:extLst>
          </p:cNvPr>
          <p:cNvSpPr/>
          <p:nvPr/>
        </p:nvSpPr>
        <p:spPr bwMode="white">
          <a:xfrm>
            <a:off x="1978512" y="1180527"/>
            <a:ext cx="704528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29E6B1-38C8-A635-22EF-F818A18B164A}"/>
              </a:ext>
            </a:extLst>
          </p:cNvPr>
          <p:cNvSpPr/>
          <p:nvPr/>
        </p:nvSpPr>
        <p:spPr bwMode="white">
          <a:xfrm>
            <a:off x="4710942" y="1180527"/>
            <a:ext cx="704528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9B5C2C-6001-5842-5344-3CC44F101131}"/>
              </a:ext>
            </a:extLst>
          </p:cNvPr>
          <p:cNvSpPr/>
          <p:nvPr/>
        </p:nvSpPr>
        <p:spPr bwMode="white">
          <a:xfrm>
            <a:off x="7452892" y="1180527"/>
            <a:ext cx="714049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94B452-26F4-4855-256C-9DE2F87F723F}"/>
              </a:ext>
            </a:extLst>
          </p:cNvPr>
          <p:cNvSpPr/>
          <p:nvPr/>
        </p:nvSpPr>
        <p:spPr bwMode="white">
          <a:xfrm>
            <a:off x="10194842" y="1180527"/>
            <a:ext cx="704528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220C26E0-A818-178C-D8EF-CCB8CD94AF79}"/>
              </a:ext>
            </a:extLst>
          </p:cNvPr>
          <p:cNvSpPr/>
          <p:nvPr/>
        </p:nvSpPr>
        <p:spPr bwMode="white">
          <a:xfrm>
            <a:off x="767408" y="1700809"/>
            <a:ext cx="1512168" cy="1168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365F5074-0E7A-2956-E069-451BC3D8279D}"/>
              </a:ext>
            </a:extLst>
          </p:cNvPr>
          <p:cNvSpPr/>
          <p:nvPr/>
        </p:nvSpPr>
        <p:spPr bwMode="white">
          <a:xfrm>
            <a:off x="3548664" y="1700809"/>
            <a:ext cx="1451679" cy="1168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9B08D5AA-0619-A104-A2CF-2C5FF26F58DC}"/>
              </a:ext>
            </a:extLst>
          </p:cNvPr>
          <p:cNvSpPr/>
          <p:nvPr/>
        </p:nvSpPr>
        <p:spPr bwMode="white">
          <a:xfrm>
            <a:off x="6243890" y="1700808"/>
            <a:ext cx="1512168" cy="1178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DFFC7FA0-F41D-E5CF-39C2-1C020775AD5A}"/>
              </a:ext>
            </a:extLst>
          </p:cNvPr>
          <p:cNvSpPr/>
          <p:nvPr/>
        </p:nvSpPr>
        <p:spPr bwMode="white">
          <a:xfrm>
            <a:off x="8976320" y="1700808"/>
            <a:ext cx="1512168" cy="1178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B63B80-9DF6-09BE-63EA-702D63169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2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347488-30B4-5736-80FB-F3D0E213C0B7}"/>
              </a:ext>
            </a:extLst>
          </p:cNvPr>
          <p:cNvSpPr/>
          <p:nvPr/>
        </p:nvSpPr>
        <p:spPr bwMode="white">
          <a:xfrm>
            <a:off x="1816661" y="1847870"/>
            <a:ext cx="238016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94D8E4-358B-0DB4-9A5F-7FF3A7D59CAF}"/>
              </a:ext>
            </a:extLst>
          </p:cNvPr>
          <p:cNvSpPr/>
          <p:nvPr/>
        </p:nvSpPr>
        <p:spPr bwMode="white">
          <a:xfrm>
            <a:off x="6557950" y="1847870"/>
            <a:ext cx="238016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7DD208-A3BF-942C-7B63-C7F0B3540B5A}"/>
              </a:ext>
            </a:extLst>
          </p:cNvPr>
          <p:cNvSpPr/>
          <p:nvPr/>
        </p:nvSpPr>
        <p:spPr bwMode="white">
          <a:xfrm>
            <a:off x="7738512" y="2448741"/>
            <a:ext cx="437950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09FE05-BB99-8430-A97E-8D0C465D94BD}"/>
              </a:ext>
            </a:extLst>
          </p:cNvPr>
          <p:cNvSpPr/>
          <p:nvPr/>
        </p:nvSpPr>
        <p:spPr bwMode="white">
          <a:xfrm>
            <a:off x="4634776" y="3049612"/>
            <a:ext cx="418909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6743EA-CF0C-FE69-4035-EA2E5D6844A6}"/>
              </a:ext>
            </a:extLst>
          </p:cNvPr>
          <p:cNvSpPr/>
          <p:nvPr/>
        </p:nvSpPr>
        <p:spPr bwMode="white">
          <a:xfrm>
            <a:off x="9023801" y="3049612"/>
            <a:ext cx="418909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57A6A46-E9A3-51F3-868F-424F854FAEC2}"/>
              </a:ext>
            </a:extLst>
          </p:cNvPr>
          <p:cNvSpPr/>
          <p:nvPr/>
        </p:nvSpPr>
        <p:spPr bwMode="white">
          <a:xfrm>
            <a:off x="6291371" y="3640946"/>
            <a:ext cx="418909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15A633-D9A2-FF4D-130E-4F0FC3248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0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406984-FFE4-FF1B-ABEE-DB29BE365C10}"/>
              </a:ext>
            </a:extLst>
          </p:cNvPr>
          <p:cNvSpPr/>
          <p:nvPr/>
        </p:nvSpPr>
        <p:spPr bwMode="white">
          <a:xfrm>
            <a:off x="6310413" y="2972341"/>
            <a:ext cx="399867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04B53A-B4E4-41DD-DB01-A8449FA8993C}"/>
              </a:ext>
            </a:extLst>
          </p:cNvPr>
          <p:cNvSpPr/>
          <p:nvPr/>
        </p:nvSpPr>
        <p:spPr bwMode="white">
          <a:xfrm>
            <a:off x="6929256" y="2981875"/>
            <a:ext cx="276099" cy="228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7D8BA6-200B-B1B6-A2F0-08E2D4F987D4}"/>
              </a:ext>
            </a:extLst>
          </p:cNvPr>
          <p:cNvSpPr/>
          <p:nvPr/>
        </p:nvSpPr>
        <p:spPr bwMode="white">
          <a:xfrm>
            <a:off x="7452892" y="2972341"/>
            <a:ext cx="390347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F13C61-86BC-F8BF-5C62-9BA89BCE9073}"/>
              </a:ext>
            </a:extLst>
          </p:cNvPr>
          <p:cNvSpPr/>
          <p:nvPr/>
        </p:nvSpPr>
        <p:spPr bwMode="white">
          <a:xfrm>
            <a:off x="8366876" y="2972341"/>
            <a:ext cx="418909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03631F-A2E7-60E1-D88F-1B7781F72131}"/>
              </a:ext>
            </a:extLst>
          </p:cNvPr>
          <p:cNvSpPr/>
          <p:nvPr/>
        </p:nvSpPr>
        <p:spPr bwMode="white">
          <a:xfrm>
            <a:off x="9214214" y="2943738"/>
            <a:ext cx="399867" cy="333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5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05A244-A9C4-8B08-C3A0-30E44425E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1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A33002-4CDE-EB3D-8EE8-CDF6D775CD66}"/>
              </a:ext>
            </a:extLst>
          </p:cNvPr>
          <p:cNvSpPr/>
          <p:nvPr/>
        </p:nvSpPr>
        <p:spPr bwMode="white">
          <a:xfrm>
            <a:off x="3387570" y="1257823"/>
            <a:ext cx="399867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2D8F45-2A78-EE7E-729A-1940EC049963}"/>
              </a:ext>
            </a:extLst>
          </p:cNvPr>
          <p:cNvSpPr/>
          <p:nvPr/>
        </p:nvSpPr>
        <p:spPr bwMode="white">
          <a:xfrm>
            <a:off x="4844231" y="1257823"/>
            <a:ext cx="399867" cy="257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6864EB-D481-FAC3-2F14-93BA7027EE9B}"/>
              </a:ext>
            </a:extLst>
          </p:cNvPr>
          <p:cNvSpPr/>
          <p:nvPr/>
        </p:nvSpPr>
        <p:spPr bwMode="white">
          <a:xfrm>
            <a:off x="6377057" y="1257823"/>
            <a:ext cx="238016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2C5408-83B1-1495-18FC-26BFEAB80726}"/>
              </a:ext>
            </a:extLst>
          </p:cNvPr>
          <p:cNvSpPr/>
          <p:nvPr/>
        </p:nvSpPr>
        <p:spPr bwMode="white">
          <a:xfrm>
            <a:off x="7833719" y="1257823"/>
            <a:ext cx="238015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5C8ECB-2458-2A17-EA2F-DC2BE110D5DD}"/>
              </a:ext>
            </a:extLst>
          </p:cNvPr>
          <p:cNvSpPr/>
          <p:nvPr/>
        </p:nvSpPr>
        <p:spPr bwMode="white">
          <a:xfrm>
            <a:off x="3178115" y="1850004"/>
            <a:ext cx="371305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EBA241-6F42-046F-E349-146BA48C74BD}"/>
              </a:ext>
            </a:extLst>
          </p:cNvPr>
          <p:cNvSpPr/>
          <p:nvPr/>
        </p:nvSpPr>
        <p:spPr bwMode="white">
          <a:xfrm>
            <a:off x="4634776" y="1850004"/>
            <a:ext cx="418909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689278-CE40-EC92-0992-7BA086975759}"/>
              </a:ext>
            </a:extLst>
          </p:cNvPr>
          <p:cNvSpPr/>
          <p:nvPr/>
        </p:nvSpPr>
        <p:spPr bwMode="white">
          <a:xfrm>
            <a:off x="6091438" y="1850004"/>
            <a:ext cx="418909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63D64B9-0BC6-E001-6244-2B8C9EAB9BDB}"/>
              </a:ext>
            </a:extLst>
          </p:cNvPr>
          <p:cNvSpPr/>
          <p:nvPr/>
        </p:nvSpPr>
        <p:spPr bwMode="white">
          <a:xfrm>
            <a:off x="7557619" y="1859555"/>
            <a:ext cx="418910" cy="257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63DD394-21A0-6D5A-E631-41A561B7C8E0}"/>
              </a:ext>
            </a:extLst>
          </p:cNvPr>
          <p:cNvSpPr/>
          <p:nvPr/>
        </p:nvSpPr>
        <p:spPr bwMode="white">
          <a:xfrm>
            <a:off x="3359008" y="2451736"/>
            <a:ext cx="428429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C452CED-A770-AED7-3AEE-196D0EC89255}"/>
              </a:ext>
            </a:extLst>
          </p:cNvPr>
          <p:cNvSpPr/>
          <p:nvPr/>
        </p:nvSpPr>
        <p:spPr bwMode="white">
          <a:xfrm>
            <a:off x="4815669" y="2451736"/>
            <a:ext cx="428429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D6E3F9B-3CAD-FE4E-1E90-BEB79048B84A}"/>
              </a:ext>
            </a:extLst>
          </p:cNvPr>
          <p:cNvSpPr/>
          <p:nvPr/>
        </p:nvSpPr>
        <p:spPr bwMode="white">
          <a:xfrm>
            <a:off x="6281851" y="2451736"/>
            <a:ext cx="409388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5F36A9E-0FBC-9A33-3355-5977E0B5ADC9}"/>
              </a:ext>
            </a:extLst>
          </p:cNvPr>
          <p:cNvSpPr/>
          <p:nvPr/>
        </p:nvSpPr>
        <p:spPr bwMode="white">
          <a:xfrm>
            <a:off x="7767074" y="2451736"/>
            <a:ext cx="390347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2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2023-11-24T13:27:24Z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