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5" r:id="rId5"/>
    <p:sldId id="264" r:id="rId6"/>
    <p:sldId id="263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4" y="2348880"/>
            <a:ext cx="517207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924" y="3573016"/>
            <a:ext cx="72961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A0BC6B-310F-4CDA-551D-1C00BA890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CADD4F-035A-6F39-E6B2-C0D2F345E0C0}"/>
              </a:ext>
            </a:extLst>
          </p:cNvPr>
          <p:cNvSpPr/>
          <p:nvPr/>
        </p:nvSpPr>
        <p:spPr bwMode="white">
          <a:xfrm>
            <a:off x="2930578" y="2226182"/>
            <a:ext cx="238016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70AC56-6348-EFA7-2B1E-227D7F063E7C}"/>
              </a:ext>
            </a:extLst>
          </p:cNvPr>
          <p:cNvSpPr/>
          <p:nvPr/>
        </p:nvSpPr>
        <p:spPr bwMode="white">
          <a:xfrm>
            <a:off x="4520528" y="2216660"/>
            <a:ext cx="23801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D9E12A-F8E8-2D22-D3EA-4BD15CE0EADE}"/>
              </a:ext>
            </a:extLst>
          </p:cNvPr>
          <p:cNvSpPr/>
          <p:nvPr/>
        </p:nvSpPr>
        <p:spPr bwMode="white">
          <a:xfrm>
            <a:off x="6024793" y="2216660"/>
            <a:ext cx="409388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58B6A1B-F222-7B0D-6C6F-9D20E1395277}"/>
              </a:ext>
            </a:extLst>
          </p:cNvPr>
          <p:cNvSpPr/>
          <p:nvPr/>
        </p:nvSpPr>
        <p:spPr bwMode="white">
          <a:xfrm>
            <a:off x="2930578" y="3244965"/>
            <a:ext cx="238016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D777FA-5BFF-0F1F-3100-E07C83AFB2A2}"/>
              </a:ext>
            </a:extLst>
          </p:cNvPr>
          <p:cNvSpPr/>
          <p:nvPr/>
        </p:nvSpPr>
        <p:spPr bwMode="white">
          <a:xfrm>
            <a:off x="4434842" y="3244965"/>
            <a:ext cx="409388" cy="266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3563486-A218-FBF7-55B7-468EEAB137F0}"/>
              </a:ext>
            </a:extLst>
          </p:cNvPr>
          <p:cNvSpPr/>
          <p:nvPr/>
        </p:nvSpPr>
        <p:spPr bwMode="white">
          <a:xfrm>
            <a:off x="6110479" y="3254486"/>
            <a:ext cx="238016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B7DD021-B2A7-3B8B-322F-5978FDAEA695}"/>
              </a:ext>
            </a:extLst>
          </p:cNvPr>
          <p:cNvSpPr/>
          <p:nvPr/>
        </p:nvSpPr>
        <p:spPr bwMode="white">
          <a:xfrm>
            <a:off x="7557619" y="3264008"/>
            <a:ext cx="361785" cy="257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46811B0-5413-DF49-F55C-81950C3B3972}"/>
              </a:ext>
            </a:extLst>
          </p:cNvPr>
          <p:cNvSpPr/>
          <p:nvPr/>
        </p:nvSpPr>
        <p:spPr bwMode="white">
          <a:xfrm>
            <a:off x="9204694" y="3254486"/>
            <a:ext cx="247537" cy="276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6E9A82-448E-40A7-0DE6-103904844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8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3362BA2-3DDA-4C23-9633-052E0B7BF845}"/>
              </a:ext>
            </a:extLst>
          </p:cNvPr>
          <p:cNvSpPr/>
          <p:nvPr/>
        </p:nvSpPr>
        <p:spPr bwMode="white">
          <a:xfrm>
            <a:off x="2245090" y="3104750"/>
            <a:ext cx="39034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09BFD6-F958-F6B0-C626-1786788F781D}"/>
              </a:ext>
            </a:extLst>
          </p:cNvPr>
          <p:cNvSpPr/>
          <p:nvPr/>
        </p:nvSpPr>
        <p:spPr bwMode="white">
          <a:xfrm>
            <a:off x="3254280" y="3104750"/>
            <a:ext cx="238016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B564D07-6882-5E82-CE22-E65B7E3046CF}"/>
              </a:ext>
            </a:extLst>
          </p:cNvPr>
          <p:cNvSpPr/>
          <p:nvPr/>
        </p:nvSpPr>
        <p:spPr bwMode="white">
          <a:xfrm>
            <a:off x="4187305" y="3104750"/>
            <a:ext cx="238016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BE10690-51EC-FACD-EAC2-8156322526FB}"/>
              </a:ext>
            </a:extLst>
          </p:cNvPr>
          <p:cNvSpPr/>
          <p:nvPr/>
        </p:nvSpPr>
        <p:spPr bwMode="white">
          <a:xfrm>
            <a:off x="6377057" y="3104750"/>
            <a:ext cx="39034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547680-DAFA-44F8-CB96-BEBE44BD32E3}"/>
              </a:ext>
            </a:extLst>
          </p:cNvPr>
          <p:cNvSpPr/>
          <p:nvPr/>
        </p:nvSpPr>
        <p:spPr bwMode="white">
          <a:xfrm>
            <a:off x="7386247" y="3104750"/>
            <a:ext cx="238016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49228F0-397B-071D-2884-97ABED26CF3E}"/>
              </a:ext>
            </a:extLst>
          </p:cNvPr>
          <p:cNvSpPr/>
          <p:nvPr/>
        </p:nvSpPr>
        <p:spPr bwMode="white">
          <a:xfrm>
            <a:off x="8309752" y="3104750"/>
            <a:ext cx="238015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A0B49B7-95DD-9CA4-2397-8F3FB1792F52}"/>
              </a:ext>
            </a:extLst>
          </p:cNvPr>
          <p:cNvSpPr/>
          <p:nvPr/>
        </p:nvSpPr>
        <p:spPr bwMode="white">
          <a:xfrm>
            <a:off x="9004760" y="3104750"/>
            <a:ext cx="399867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1A49EDD-BC77-B9CB-D418-7B2CCA830F21}"/>
              </a:ext>
            </a:extLst>
          </p:cNvPr>
          <p:cNvSpPr/>
          <p:nvPr/>
        </p:nvSpPr>
        <p:spPr bwMode="white">
          <a:xfrm>
            <a:off x="10004429" y="3104750"/>
            <a:ext cx="228495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78ABBD-0EEF-1CB7-186F-DE6CF24E1458}"/>
              </a:ext>
            </a:extLst>
          </p:cNvPr>
          <p:cNvSpPr/>
          <p:nvPr/>
        </p:nvSpPr>
        <p:spPr bwMode="white">
          <a:xfrm>
            <a:off x="10946975" y="3104750"/>
            <a:ext cx="238016" cy="26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0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53B8AF-D017-AB40-C848-F30F4CACDE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83CCD4-50B1-3A92-D3F0-B2DD2A411984}"/>
              </a:ext>
            </a:extLst>
          </p:cNvPr>
          <p:cNvSpPr/>
          <p:nvPr/>
        </p:nvSpPr>
        <p:spPr bwMode="white">
          <a:xfrm>
            <a:off x="9166611" y="1218437"/>
            <a:ext cx="409388" cy="352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35F38B-2BA8-6B26-21A2-CC91F9A8E34E}"/>
              </a:ext>
            </a:extLst>
          </p:cNvPr>
          <p:cNvSpPr/>
          <p:nvPr/>
        </p:nvSpPr>
        <p:spPr bwMode="white">
          <a:xfrm>
            <a:off x="10432859" y="2506092"/>
            <a:ext cx="409389" cy="343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87DE4C7-01C8-0CFE-2017-FFC03399C5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9"/>
          <a:stretch/>
        </p:blipFill>
        <p:spPr>
          <a:xfrm>
            <a:off x="839416" y="3522303"/>
            <a:ext cx="11089232" cy="1948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C7E542-2034-C275-D946-51912E160E4E}"/>
              </a:ext>
            </a:extLst>
          </p:cNvPr>
          <p:cNvSpPr/>
          <p:nvPr/>
        </p:nvSpPr>
        <p:spPr bwMode="white">
          <a:xfrm>
            <a:off x="5942490" y="4324792"/>
            <a:ext cx="409388" cy="353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4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AF753D-456A-025C-BE86-EC78CA2C5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3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F6969B-6232-EF7D-6C5C-7DC50B322336}"/>
              </a:ext>
            </a:extLst>
          </p:cNvPr>
          <p:cNvSpPr/>
          <p:nvPr/>
        </p:nvSpPr>
        <p:spPr bwMode="white">
          <a:xfrm>
            <a:off x="3939768" y="1284660"/>
            <a:ext cx="2208793" cy="35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1C977C0-F026-ACA9-F491-3E8CCC6C19AE}"/>
              </a:ext>
            </a:extLst>
          </p:cNvPr>
          <p:cNvSpPr/>
          <p:nvPr/>
        </p:nvSpPr>
        <p:spPr bwMode="white">
          <a:xfrm>
            <a:off x="2092760" y="2037735"/>
            <a:ext cx="39986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25725E-D06F-BE64-07D8-ECD0F557EF60}"/>
              </a:ext>
            </a:extLst>
          </p:cNvPr>
          <p:cNvSpPr/>
          <p:nvPr/>
        </p:nvSpPr>
        <p:spPr bwMode="white">
          <a:xfrm>
            <a:off x="3101950" y="2037735"/>
            <a:ext cx="228495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186583D-15A2-5BFF-D9B5-5FD7B3C0909B}"/>
              </a:ext>
            </a:extLst>
          </p:cNvPr>
          <p:cNvSpPr/>
          <p:nvPr/>
        </p:nvSpPr>
        <p:spPr bwMode="white">
          <a:xfrm>
            <a:off x="5843900" y="2037735"/>
            <a:ext cx="39986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C12722E-C772-FBA8-C6BA-EFFD20E433F6}"/>
              </a:ext>
            </a:extLst>
          </p:cNvPr>
          <p:cNvSpPr/>
          <p:nvPr/>
        </p:nvSpPr>
        <p:spPr bwMode="white">
          <a:xfrm>
            <a:off x="6843570" y="2037735"/>
            <a:ext cx="22849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378E5E5-F1A4-B6E7-01DC-8C4B61B4A8CD}"/>
              </a:ext>
            </a:extLst>
          </p:cNvPr>
          <p:cNvSpPr/>
          <p:nvPr/>
        </p:nvSpPr>
        <p:spPr bwMode="white">
          <a:xfrm>
            <a:off x="9595041" y="2037735"/>
            <a:ext cx="39986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7EE453-E099-A994-06C0-DD00F2522008}"/>
              </a:ext>
            </a:extLst>
          </p:cNvPr>
          <p:cNvSpPr/>
          <p:nvPr/>
        </p:nvSpPr>
        <p:spPr bwMode="white">
          <a:xfrm>
            <a:off x="10594710" y="2037735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A61401E-4A21-F74F-3EB0-4CD6BC01ECB9}"/>
              </a:ext>
            </a:extLst>
          </p:cNvPr>
          <p:cNvSpPr/>
          <p:nvPr/>
        </p:nvSpPr>
        <p:spPr bwMode="white">
          <a:xfrm>
            <a:off x="2092760" y="2800342"/>
            <a:ext cx="39034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9F488BD-B585-8342-EC2D-C85757513980}"/>
              </a:ext>
            </a:extLst>
          </p:cNvPr>
          <p:cNvSpPr/>
          <p:nvPr/>
        </p:nvSpPr>
        <p:spPr bwMode="white">
          <a:xfrm>
            <a:off x="3101950" y="2809874"/>
            <a:ext cx="22849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F0FA1ED-9060-FA66-CDB1-2EEB6F3E3AF5}"/>
              </a:ext>
            </a:extLst>
          </p:cNvPr>
          <p:cNvSpPr/>
          <p:nvPr/>
        </p:nvSpPr>
        <p:spPr bwMode="white">
          <a:xfrm>
            <a:off x="5843900" y="2809874"/>
            <a:ext cx="390347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5959614-3CF0-FEC3-DF68-811F5BDA37AB}"/>
              </a:ext>
            </a:extLst>
          </p:cNvPr>
          <p:cNvSpPr/>
          <p:nvPr/>
        </p:nvSpPr>
        <p:spPr bwMode="white">
          <a:xfrm>
            <a:off x="6843570" y="2800342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69A27940-2159-4A24-D485-B1CBB5940180}"/>
              </a:ext>
            </a:extLst>
          </p:cNvPr>
          <p:cNvSpPr/>
          <p:nvPr/>
        </p:nvSpPr>
        <p:spPr bwMode="white">
          <a:xfrm>
            <a:off x="9595041" y="2809874"/>
            <a:ext cx="390346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7E6D3E87-9E84-AF30-7C68-7D4962DCFA96}"/>
              </a:ext>
            </a:extLst>
          </p:cNvPr>
          <p:cNvSpPr/>
          <p:nvPr/>
        </p:nvSpPr>
        <p:spPr bwMode="white">
          <a:xfrm>
            <a:off x="10528066" y="2800342"/>
            <a:ext cx="39986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EBEE00A2-4BDA-050C-73C4-8A6E05141CE4}"/>
              </a:ext>
            </a:extLst>
          </p:cNvPr>
          <p:cNvSpPr/>
          <p:nvPr/>
        </p:nvSpPr>
        <p:spPr bwMode="white">
          <a:xfrm>
            <a:off x="2092760" y="3562949"/>
            <a:ext cx="39034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BA0AB001-1BE6-2071-D4E3-39CC4D186042}"/>
              </a:ext>
            </a:extLst>
          </p:cNvPr>
          <p:cNvSpPr/>
          <p:nvPr/>
        </p:nvSpPr>
        <p:spPr bwMode="white">
          <a:xfrm>
            <a:off x="3092429" y="3562949"/>
            <a:ext cx="24753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CAF961EA-217F-C1B1-A00D-E03832B98BC6}"/>
              </a:ext>
            </a:extLst>
          </p:cNvPr>
          <p:cNvSpPr/>
          <p:nvPr/>
        </p:nvSpPr>
        <p:spPr bwMode="white">
          <a:xfrm>
            <a:off x="5843900" y="3562949"/>
            <a:ext cx="390347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50EA14C7-012B-8B7B-301A-8DA3EF9CE353}"/>
              </a:ext>
            </a:extLst>
          </p:cNvPr>
          <p:cNvSpPr/>
          <p:nvPr/>
        </p:nvSpPr>
        <p:spPr bwMode="white">
          <a:xfrm>
            <a:off x="6843570" y="3562949"/>
            <a:ext cx="23801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0513EE90-805C-947E-0DBD-F6ACD4DF747F}"/>
              </a:ext>
            </a:extLst>
          </p:cNvPr>
          <p:cNvSpPr/>
          <p:nvPr/>
        </p:nvSpPr>
        <p:spPr bwMode="white">
          <a:xfrm>
            <a:off x="9595041" y="3562949"/>
            <a:ext cx="390346" cy="26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2DFEE8B2-7581-7A18-87DD-18A23EC6B5A8}"/>
              </a:ext>
            </a:extLst>
          </p:cNvPr>
          <p:cNvSpPr/>
          <p:nvPr/>
        </p:nvSpPr>
        <p:spPr bwMode="white">
          <a:xfrm>
            <a:off x="10594710" y="3572481"/>
            <a:ext cx="228495" cy="25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6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2023-11-24T13:25:44Z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