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7" autoAdjust="0"/>
    <p:restoredTop sz="94660"/>
  </p:normalViewPr>
  <p:slideViewPr>
    <p:cSldViewPr showGuides="1">
      <p:cViewPr varScale="1">
        <p:scale>
          <a:sx n="68" d="100"/>
          <a:sy n="68" d="100"/>
        </p:scale>
        <p:origin x="60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1" y="2492896"/>
            <a:ext cx="517207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23" y="3789040"/>
            <a:ext cx="63055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FE43C6-2B9C-D652-A878-EB4E4C9C7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2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27E9CD-3FE4-1CEA-11D0-37DD8644AECA}"/>
              </a:ext>
            </a:extLst>
          </p:cNvPr>
          <p:cNvSpPr/>
          <p:nvPr/>
        </p:nvSpPr>
        <p:spPr bwMode="white">
          <a:xfrm>
            <a:off x="2778247" y="3660772"/>
            <a:ext cx="418909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501AD2-B4F4-5D1B-685F-6197FCAFE391}"/>
              </a:ext>
            </a:extLst>
          </p:cNvPr>
          <p:cNvSpPr/>
          <p:nvPr/>
        </p:nvSpPr>
        <p:spPr bwMode="white">
          <a:xfrm>
            <a:off x="6557950" y="3660772"/>
            <a:ext cx="428429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C87FDBC-CF19-2D5A-E507-C0569F025424}"/>
              </a:ext>
            </a:extLst>
          </p:cNvPr>
          <p:cNvSpPr/>
          <p:nvPr/>
        </p:nvSpPr>
        <p:spPr bwMode="white">
          <a:xfrm>
            <a:off x="9985388" y="3660772"/>
            <a:ext cx="580760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8286EE-9F02-5D05-9E47-4A470F23025D}"/>
              </a:ext>
            </a:extLst>
          </p:cNvPr>
          <p:cNvSpPr/>
          <p:nvPr/>
        </p:nvSpPr>
        <p:spPr bwMode="white">
          <a:xfrm>
            <a:off x="2416462" y="4185461"/>
            <a:ext cx="1132958" cy="352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49B4021-D97C-34FA-F837-FB40C186D257}"/>
              </a:ext>
            </a:extLst>
          </p:cNvPr>
          <p:cNvSpPr/>
          <p:nvPr/>
        </p:nvSpPr>
        <p:spPr bwMode="white">
          <a:xfrm>
            <a:off x="6215206" y="4185461"/>
            <a:ext cx="1123438" cy="352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23E9F18-7379-D869-2520-ECDFF9297658}"/>
              </a:ext>
            </a:extLst>
          </p:cNvPr>
          <p:cNvSpPr/>
          <p:nvPr/>
        </p:nvSpPr>
        <p:spPr bwMode="white">
          <a:xfrm>
            <a:off x="9880661" y="4204541"/>
            <a:ext cx="761652" cy="324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6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C5DD3E-14FF-481B-697C-0B4B7F438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5ADC1A-80D6-8DF8-5DB0-C454573F9674}"/>
              </a:ext>
            </a:extLst>
          </p:cNvPr>
          <p:cNvSpPr/>
          <p:nvPr/>
        </p:nvSpPr>
        <p:spPr bwMode="white">
          <a:xfrm>
            <a:off x="3378049" y="1104266"/>
            <a:ext cx="238016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3A7D06-E157-88C1-4163-E128072CD100}"/>
              </a:ext>
            </a:extLst>
          </p:cNvPr>
          <p:cNvSpPr/>
          <p:nvPr/>
        </p:nvSpPr>
        <p:spPr bwMode="white">
          <a:xfrm>
            <a:off x="5815338" y="1104266"/>
            <a:ext cx="238016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581B30-7B2A-D8FC-DAB4-39E119801DD7}"/>
              </a:ext>
            </a:extLst>
          </p:cNvPr>
          <p:cNvSpPr/>
          <p:nvPr/>
        </p:nvSpPr>
        <p:spPr bwMode="white">
          <a:xfrm>
            <a:off x="2092760" y="1667237"/>
            <a:ext cx="409388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745687-1692-94C7-94B3-34C422CC1284}"/>
              </a:ext>
            </a:extLst>
          </p:cNvPr>
          <p:cNvSpPr/>
          <p:nvPr/>
        </p:nvSpPr>
        <p:spPr bwMode="white">
          <a:xfrm>
            <a:off x="7557619" y="1667237"/>
            <a:ext cx="418910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1D87C9-8B0B-7334-5B0B-FCA3D8AE5FA8}"/>
              </a:ext>
            </a:extLst>
          </p:cNvPr>
          <p:cNvSpPr/>
          <p:nvPr/>
        </p:nvSpPr>
        <p:spPr bwMode="white">
          <a:xfrm>
            <a:off x="9204694" y="1667237"/>
            <a:ext cx="418909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9C7DE1B-13A4-4607-0EDA-22F414FD8D07}"/>
              </a:ext>
            </a:extLst>
          </p:cNvPr>
          <p:cNvSpPr/>
          <p:nvPr/>
        </p:nvSpPr>
        <p:spPr bwMode="white">
          <a:xfrm>
            <a:off x="5739173" y="2220666"/>
            <a:ext cx="418909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6BE7312-DB8C-0317-DBD8-E2436FD7D064}"/>
              </a:ext>
            </a:extLst>
          </p:cNvPr>
          <p:cNvSpPr/>
          <p:nvPr/>
        </p:nvSpPr>
        <p:spPr bwMode="white">
          <a:xfrm>
            <a:off x="7014942" y="2220666"/>
            <a:ext cx="428429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3FAF5C0-DBBB-18F0-E6B5-2D3F12440CCF}"/>
              </a:ext>
            </a:extLst>
          </p:cNvPr>
          <p:cNvSpPr/>
          <p:nvPr/>
        </p:nvSpPr>
        <p:spPr bwMode="white">
          <a:xfrm>
            <a:off x="8290710" y="2220666"/>
            <a:ext cx="418910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B854849-EDC1-A9FA-FE43-7C2DF1B34C57}"/>
              </a:ext>
            </a:extLst>
          </p:cNvPr>
          <p:cNvSpPr/>
          <p:nvPr/>
        </p:nvSpPr>
        <p:spPr bwMode="white">
          <a:xfrm>
            <a:off x="9318942" y="2182499"/>
            <a:ext cx="2199272" cy="362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0D4CC3B-0ACA-4162-8C18-C5EBB7565F0A}"/>
              </a:ext>
            </a:extLst>
          </p:cNvPr>
          <p:cNvSpPr/>
          <p:nvPr/>
        </p:nvSpPr>
        <p:spPr bwMode="white">
          <a:xfrm>
            <a:off x="2816330" y="3337066"/>
            <a:ext cx="428429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397B0B7-24BA-B506-D342-97C84A031F14}"/>
              </a:ext>
            </a:extLst>
          </p:cNvPr>
          <p:cNvSpPr/>
          <p:nvPr/>
        </p:nvSpPr>
        <p:spPr bwMode="white">
          <a:xfrm>
            <a:off x="4825190" y="3337066"/>
            <a:ext cx="418909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3AD149-99BA-50A7-4970-AA18EA9AD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2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EAEC12-C20A-E6B0-EBF6-6518C8F9B0AF}"/>
              </a:ext>
            </a:extLst>
          </p:cNvPr>
          <p:cNvSpPr/>
          <p:nvPr/>
        </p:nvSpPr>
        <p:spPr bwMode="white">
          <a:xfrm>
            <a:off x="5072727" y="3880924"/>
            <a:ext cx="333223" cy="32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CD94F5-5B2D-B351-E3D1-36C05C8F5E88}"/>
              </a:ext>
            </a:extLst>
          </p:cNvPr>
          <p:cNvSpPr/>
          <p:nvPr/>
        </p:nvSpPr>
        <p:spPr bwMode="white">
          <a:xfrm>
            <a:off x="9195173" y="3890466"/>
            <a:ext cx="361785" cy="29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E6C97A-56E4-43A9-72AC-21D00871E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6AB43B-7937-346C-9AF3-02FE0E54E8A4}"/>
              </a:ext>
            </a:extLst>
          </p:cNvPr>
          <p:cNvSpPr/>
          <p:nvPr/>
        </p:nvSpPr>
        <p:spPr bwMode="white">
          <a:xfrm>
            <a:off x="2283173" y="2437431"/>
            <a:ext cx="6693147" cy="1048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4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2023-11-24T13:24:15Z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