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708920"/>
            <a:ext cx="8248650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3844645"/>
            <a:ext cx="1015365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9DA3C9-A2A1-28D9-21D0-A81D852F5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C0F35CC-9BE3-D699-F63A-5C3DA9017985}"/>
              </a:ext>
            </a:extLst>
          </p:cNvPr>
          <p:cNvSpPr/>
          <p:nvPr/>
        </p:nvSpPr>
        <p:spPr bwMode="white">
          <a:xfrm>
            <a:off x="1988033" y="2017201"/>
            <a:ext cx="656925" cy="26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748F69-9CFA-EA4D-C77B-ABD91745B4D3}"/>
              </a:ext>
            </a:extLst>
          </p:cNvPr>
          <p:cNvSpPr/>
          <p:nvPr/>
        </p:nvSpPr>
        <p:spPr bwMode="white">
          <a:xfrm>
            <a:off x="4720462" y="2017201"/>
            <a:ext cx="723570" cy="26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C092E08-8F07-1728-5DB2-5B7D141D632C}"/>
              </a:ext>
            </a:extLst>
          </p:cNvPr>
          <p:cNvSpPr/>
          <p:nvPr/>
        </p:nvSpPr>
        <p:spPr bwMode="white">
          <a:xfrm>
            <a:off x="7462413" y="2017201"/>
            <a:ext cx="656925" cy="26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D31E69-771C-E17E-77F7-A6938A4A5DC4}"/>
              </a:ext>
            </a:extLst>
          </p:cNvPr>
          <p:cNvSpPr/>
          <p:nvPr/>
        </p:nvSpPr>
        <p:spPr bwMode="white">
          <a:xfrm>
            <a:off x="10013950" y="2017201"/>
            <a:ext cx="723570" cy="26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A4B84112-381D-9291-D00B-CFC285537B86}"/>
              </a:ext>
            </a:extLst>
          </p:cNvPr>
          <p:cNvSpPr/>
          <p:nvPr/>
        </p:nvSpPr>
        <p:spPr bwMode="white">
          <a:xfrm>
            <a:off x="621626" y="2596705"/>
            <a:ext cx="1728183" cy="111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C483B2FB-3490-18B8-F378-8A3F1E839870}"/>
              </a:ext>
            </a:extLst>
          </p:cNvPr>
          <p:cNvSpPr/>
          <p:nvPr/>
        </p:nvSpPr>
        <p:spPr bwMode="white">
          <a:xfrm>
            <a:off x="3431704" y="2564904"/>
            <a:ext cx="1584176" cy="1157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CB55FE32-210A-3946-B0A4-9B591B9286E8}"/>
              </a:ext>
            </a:extLst>
          </p:cNvPr>
          <p:cNvSpPr/>
          <p:nvPr/>
        </p:nvSpPr>
        <p:spPr bwMode="white">
          <a:xfrm>
            <a:off x="6096000" y="2596705"/>
            <a:ext cx="1728192" cy="111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C42BFA48-27CE-E891-ABE6-49295991D7B1}"/>
              </a:ext>
            </a:extLst>
          </p:cNvPr>
          <p:cNvSpPr/>
          <p:nvPr/>
        </p:nvSpPr>
        <p:spPr bwMode="white">
          <a:xfrm>
            <a:off x="8906084" y="2564904"/>
            <a:ext cx="1584178" cy="1157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0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5C3097-895D-5671-2E23-F52852C285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EC3330-A4F0-26F9-E12F-0E348996CBE6}"/>
              </a:ext>
            </a:extLst>
          </p:cNvPr>
          <p:cNvSpPr/>
          <p:nvPr/>
        </p:nvSpPr>
        <p:spPr bwMode="white">
          <a:xfrm>
            <a:off x="2567608" y="1556792"/>
            <a:ext cx="1152127" cy="1440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286066-D178-DC80-3311-63E03ABF32C4}"/>
              </a:ext>
            </a:extLst>
          </p:cNvPr>
          <p:cNvSpPr/>
          <p:nvPr/>
        </p:nvSpPr>
        <p:spPr bwMode="white">
          <a:xfrm>
            <a:off x="1607206" y="3160000"/>
            <a:ext cx="323702" cy="25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2CFF57D-DBF1-2E43-9C93-4DA036C760B0}"/>
              </a:ext>
            </a:extLst>
          </p:cNvPr>
          <p:cNvSpPr/>
          <p:nvPr/>
        </p:nvSpPr>
        <p:spPr bwMode="white">
          <a:xfrm>
            <a:off x="5015603" y="3112380"/>
            <a:ext cx="418909" cy="342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E9738E1-CE9A-90CB-5EA7-6C9F14DCAA7E}"/>
              </a:ext>
            </a:extLst>
          </p:cNvPr>
          <p:cNvSpPr/>
          <p:nvPr/>
        </p:nvSpPr>
        <p:spPr bwMode="white">
          <a:xfrm>
            <a:off x="8471603" y="3112380"/>
            <a:ext cx="428429" cy="342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0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90CB30-F454-F865-7E90-5361D8445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6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40532E-7951-08FA-8082-CA8025C3133A}"/>
              </a:ext>
            </a:extLst>
          </p:cNvPr>
          <p:cNvSpPr/>
          <p:nvPr/>
        </p:nvSpPr>
        <p:spPr bwMode="white">
          <a:xfrm>
            <a:off x="1930909" y="1448280"/>
            <a:ext cx="390347" cy="267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5E09BC-B8F7-F06B-1E2F-FF739DF874D3}"/>
              </a:ext>
            </a:extLst>
          </p:cNvPr>
          <p:cNvSpPr/>
          <p:nvPr/>
        </p:nvSpPr>
        <p:spPr bwMode="white">
          <a:xfrm>
            <a:off x="5758214" y="1448280"/>
            <a:ext cx="390347" cy="267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793CA0-17EF-0AA0-FB3A-73BAA5C4F687}"/>
              </a:ext>
            </a:extLst>
          </p:cNvPr>
          <p:cNvSpPr/>
          <p:nvPr/>
        </p:nvSpPr>
        <p:spPr bwMode="white">
          <a:xfrm>
            <a:off x="9404628" y="1448280"/>
            <a:ext cx="380827" cy="267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A15FEF-7E9D-8564-6E53-5C0622E6CFC7}"/>
              </a:ext>
            </a:extLst>
          </p:cNvPr>
          <p:cNvSpPr/>
          <p:nvPr/>
        </p:nvSpPr>
        <p:spPr bwMode="white">
          <a:xfrm>
            <a:off x="1959470" y="2231079"/>
            <a:ext cx="361786" cy="265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D79C15B-6929-BB23-7576-3F989CEAB7A5}"/>
              </a:ext>
            </a:extLst>
          </p:cNvPr>
          <p:cNvSpPr/>
          <p:nvPr/>
        </p:nvSpPr>
        <p:spPr bwMode="white">
          <a:xfrm>
            <a:off x="5758214" y="2221532"/>
            <a:ext cx="390347" cy="276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3008258-8661-C771-B9D7-7B1160575BA7}"/>
              </a:ext>
            </a:extLst>
          </p:cNvPr>
          <p:cNvSpPr/>
          <p:nvPr/>
        </p:nvSpPr>
        <p:spPr bwMode="white">
          <a:xfrm>
            <a:off x="9576000" y="2231079"/>
            <a:ext cx="399867" cy="267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94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2BDAA1-AF76-50C7-A204-062CFBC10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3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79067B-C737-2B59-0B29-8F4289631D9C}"/>
              </a:ext>
            </a:extLst>
          </p:cNvPr>
          <p:cNvSpPr/>
          <p:nvPr/>
        </p:nvSpPr>
        <p:spPr bwMode="white">
          <a:xfrm>
            <a:off x="6386578" y="2735811"/>
            <a:ext cx="399867" cy="267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EDD9538-AF5B-4380-4A08-C2B48FD45408}"/>
              </a:ext>
            </a:extLst>
          </p:cNvPr>
          <p:cNvSpPr/>
          <p:nvPr/>
        </p:nvSpPr>
        <p:spPr bwMode="white">
          <a:xfrm>
            <a:off x="7005421" y="2754894"/>
            <a:ext cx="276099" cy="219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E83288-04E7-23E4-ED87-90F78BE66AE1}"/>
              </a:ext>
            </a:extLst>
          </p:cNvPr>
          <p:cNvSpPr/>
          <p:nvPr/>
        </p:nvSpPr>
        <p:spPr bwMode="white">
          <a:xfrm>
            <a:off x="7510016" y="2735811"/>
            <a:ext cx="428429" cy="267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5653B7A-FA4C-80AB-3E1F-5D99022C50AA}"/>
              </a:ext>
            </a:extLst>
          </p:cNvPr>
          <p:cNvSpPr/>
          <p:nvPr/>
        </p:nvSpPr>
        <p:spPr bwMode="white">
          <a:xfrm>
            <a:off x="8443041" y="2735811"/>
            <a:ext cx="418910" cy="267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9E8524F-A97F-F682-DB10-32152141F332}"/>
              </a:ext>
            </a:extLst>
          </p:cNvPr>
          <p:cNvSpPr/>
          <p:nvPr/>
        </p:nvSpPr>
        <p:spPr bwMode="white">
          <a:xfrm>
            <a:off x="9280859" y="2716728"/>
            <a:ext cx="418909" cy="333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78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925865-11C2-2781-BF04-EDACB29E5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3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6E3FD2-1687-A7DE-182A-A0ACD92B6060}"/>
              </a:ext>
            </a:extLst>
          </p:cNvPr>
          <p:cNvSpPr/>
          <p:nvPr/>
        </p:nvSpPr>
        <p:spPr bwMode="white">
          <a:xfrm>
            <a:off x="7405289" y="1229868"/>
            <a:ext cx="2599140" cy="353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1538CB-6EFB-6A36-896B-CE7E163B0791}"/>
              </a:ext>
            </a:extLst>
          </p:cNvPr>
          <p:cNvSpPr/>
          <p:nvPr/>
        </p:nvSpPr>
        <p:spPr bwMode="white">
          <a:xfrm>
            <a:off x="6691239" y="1841643"/>
            <a:ext cx="4227173" cy="353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59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2023-11-24T13:09:35Z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