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256" r:id="rId3"/>
    <p:sldId id="258" r:id="rId4"/>
    <p:sldId id="265" r:id="rId5"/>
    <p:sldId id="264" r:id="rId6"/>
    <p:sldId id="263" r:id="rId7"/>
    <p:sldId id="262" r:id="rId8"/>
    <p:sldId id="261" r:id="rId9"/>
    <p:sldId id="257" r:id="rId10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90" autoAdjust="0"/>
    <p:restoredTop sz="94660"/>
  </p:normalViewPr>
  <p:slideViewPr>
    <p:cSldViewPr showGuides="1">
      <p:cViewPr varScale="1">
        <p:scale>
          <a:sx n="67" d="100"/>
          <a:sy n="67" d="100"/>
        </p:scale>
        <p:origin x="72" y="8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1674" y="2780928"/>
            <a:ext cx="8248650" cy="8096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0687" y="3833812"/>
            <a:ext cx="8810625" cy="9334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D1A1D8C-968E-845C-0249-2333F03A35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7409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A3C8DB0-36ED-CCE6-69F1-59929B46F36C}"/>
              </a:ext>
            </a:extLst>
          </p:cNvPr>
          <p:cNvSpPr/>
          <p:nvPr/>
        </p:nvSpPr>
        <p:spPr bwMode="white">
          <a:xfrm>
            <a:off x="2521190" y="2278167"/>
            <a:ext cx="418909" cy="2576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86522862-A335-0025-4D24-0F9EB40F80D1}"/>
              </a:ext>
            </a:extLst>
          </p:cNvPr>
          <p:cNvSpPr/>
          <p:nvPr/>
        </p:nvSpPr>
        <p:spPr bwMode="white">
          <a:xfrm>
            <a:off x="6215206" y="2278167"/>
            <a:ext cx="409388" cy="2576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8179833D-BAF0-6410-F426-ACB38C8CB9B8}"/>
              </a:ext>
            </a:extLst>
          </p:cNvPr>
          <p:cNvSpPr/>
          <p:nvPr/>
        </p:nvSpPr>
        <p:spPr bwMode="white">
          <a:xfrm>
            <a:off x="9909223" y="2278167"/>
            <a:ext cx="371305" cy="2576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D4066457-35E4-D05E-0C92-680C2EBD7AB4}"/>
              </a:ext>
            </a:extLst>
          </p:cNvPr>
          <p:cNvSpPr/>
          <p:nvPr/>
        </p:nvSpPr>
        <p:spPr bwMode="white">
          <a:xfrm>
            <a:off x="2511669" y="2860297"/>
            <a:ext cx="428429" cy="2672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0FB10346-0AD0-AFA5-E110-354F2BD46BBF}"/>
              </a:ext>
            </a:extLst>
          </p:cNvPr>
          <p:cNvSpPr/>
          <p:nvPr/>
        </p:nvSpPr>
        <p:spPr bwMode="white">
          <a:xfrm>
            <a:off x="6205685" y="2860297"/>
            <a:ext cx="428429" cy="2672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EBF846DD-A5B5-D814-A32F-705325FDA72C}"/>
              </a:ext>
            </a:extLst>
          </p:cNvPr>
          <p:cNvSpPr/>
          <p:nvPr/>
        </p:nvSpPr>
        <p:spPr bwMode="white">
          <a:xfrm>
            <a:off x="9909223" y="2860297"/>
            <a:ext cx="418909" cy="2672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E0417EC7-27AB-5C61-6DAC-C795A3AA6CB0}"/>
              </a:ext>
            </a:extLst>
          </p:cNvPr>
          <p:cNvSpPr/>
          <p:nvPr/>
        </p:nvSpPr>
        <p:spPr bwMode="white">
          <a:xfrm>
            <a:off x="2511669" y="3451971"/>
            <a:ext cx="418909" cy="2672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D0C57397-8251-220D-185C-789F4FAC9BBE}"/>
              </a:ext>
            </a:extLst>
          </p:cNvPr>
          <p:cNvSpPr/>
          <p:nvPr/>
        </p:nvSpPr>
        <p:spPr bwMode="white">
          <a:xfrm>
            <a:off x="6205685" y="3451971"/>
            <a:ext cx="418909" cy="2672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2FA4610F-72C9-9F3A-EAD2-281DF6B0C4DD}"/>
              </a:ext>
            </a:extLst>
          </p:cNvPr>
          <p:cNvSpPr/>
          <p:nvPr/>
        </p:nvSpPr>
        <p:spPr bwMode="white">
          <a:xfrm>
            <a:off x="9909223" y="3461514"/>
            <a:ext cx="418909" cy="2576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6291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EBA0D6E-2E12-62B6-9E95-D127422AAE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2701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178FD7E3-261B-BD8F-1493-9E414CE74E91}"/>
              </a:ext>
            </a:extLst>
          </p:cNvPr>
          <p:cNvSpPr/>
          <p:nvPr/>
        </p:nvSpPr>
        <p:spPr bwMode="white">
          <a:xfrm>
            <a:off x="1473917" y="2104738"/>
            <a:ext cx="418909" cy="2764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E7056173-3435-78EC-D7B0-CD31D27FA5EC}"/>
              </a:ext>
            </a:extLst>
          </p:cNvPr>
          <p:cNvSpPr/>
          <p:nvPr/>
        </p:nvSpPr>
        <p:spPr bwMode="white">
          <a:xfrm>
            <a:off x="3216198" y="2104738"/>
            <a:ext cx="437950" cy="2764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94443B3-2C8F-B753-ED73-A8BBA1B38366}"/>
              </a:ext>
            </a:extLst>
          </p:cNvPr>
          <p:cNvSpPr/>
          <p:nvPr/>
        </p:nvSpPr>
        <p:spPr bwMode="white">
          <a:xfrm>
            <a:off x="4977520" y="2104738"/>
            <a:ext cx="428429" cy="2764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C9F79108-6DE4-095F-EED6-C1E1BD227771}"/>
              </a:ext>
            </a:extLst>
          </p:cNvPr>
          <p:cNvSpPr/>
          <p:nvPr/>
        </p:nvSpPr>
        <p:spPr bwMode="white">
          <a:xfrm>
            <a:off x="6729322" y="2104738"/>
            <a:ext cx="428429" cy="2764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5B1E8AD0-A2E4-CA7B-4F88-A01F37CFC210}"/>
              </a:ext>
            </a:extLst>
          </p:cNvPr>
          <p:cNvSpPr/>
          <p:nvPr/>
        </p:nvSpPr>
        <p:spPr bwMode="white">
          <a:xfrm>
            <a:off x="8481123" y="2114272"/>
            <a:ext cx="428429" cy="2669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47E0BFCB-2B6C-49FE-734F-AB6D578D896F}"/>
              </a:ext>
            </a:extLst>
          </p:cNvPr>
          <p:cNvSpPr/>
          <p:nvPr/>
        </p:nvSpPr>
        <p:spPr bwMode="white">
          <a:xfrm>
            <a:off x="10242446" y="2114272"/>
            <a:ext cx="380826" cy="2669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F3EF4CED-BEF4-5A5C-C2C7-D458BE8FC58B}"/>
              </a:ext>
            </a:extLst>
          </p:cNvPr>
          <p:cNvSpPr/>
          <p:nvPr/>
        </p:nvSpPr>
        <p:spPr bwMode="white">
          <a:xfrm>
            <a:off x="1645289" y="2381227"/>
            <a:ext cx="8873256" cy="5339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1215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F500C0A-BC2D-2FC9-DA1E-622D936176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3700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A5D5936-F71E-E018-C49C-EEFF914732BA}"/>
              </a:ext>
            </a:extLst>
          </p:cNvPr>
          <p:cNvSpPr/>
          <p:nvPr/>
        </p:nvSpPr>
        <p:spPr bwMode="white">
          <a:xfrm>
            <a:off x="1930909" y="1449465"/>
            <a:ext cx="380826" cy="2675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85B6A06-4F8B-4F34-F321-D5024700B986}"/>
              </a:ext>
            </a:extLst>
          </p:cNvPr>
          <p:cNvSpPr/>
          <p:nvPr/>
        </p:nvSpPr>
        <p:spPr bwMode="white">
          <a:xfrm>
            <a:off x="5939107" y="1449465"/>
            <a:ext cx="380826" cy="2675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2DF041E2-B48D-3C37-1777-4B96795562C5}"/>
              </a:ext>
            </a:extLst>
          </p:cNvPr>
          <p:cNvSpPr/>
          <p:nvPr/>
        </p:nvSpPr>
        <p:spPr bwMode="white">
          <a:xfrm>
            <a:off x="9766413" y="1449465"/>
            <a:ext cx="380827" cy="2675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BE754793-5331-8688-16DB-5ABCC7B11747}"/>
              </a:ext>
            </a:extLst>
          </p:cNvPr>
          <p:cNvSpPr/>
          <p:nvPr/>
        </p:nvSpPr>
        <p:spPr bwMode="white">
          <a:xfrm>
            <a:off x="1921388" y="2214002"/>
            <a:ext cx="399867" cy="2675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BD0DAB78-5ABE-3821-F5E4-63FEF0F3A269}"/>
              </a:ext>
            </a:extLst>
          </p:cNvPr>
          <p:cNvSpPr/>
          <p:nvPr/>
        </p:nvSpPr>
        <p:spPr bwMode="white">
          <a:xfrm>
            <a:off x="5758214" y="2204445"/>
            <a:ext cx="390347" cy="2771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BD0DAB78-5ABE-3821-F5E4-63FEF0F3A269}"/>
              </a:ext>
            </a:extLst>
          </p:cNvPr>
          <p:cNvSpPr/>
          <p:nvPr/>
        </p:nvSpPr>
        <p:spPr bwMode="white">
          <a:xfrm>
            <a:off x="9766413" y="2215862"/>
            <a:ext cx="390347" cy="2771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3736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15EA3BB-A3C3-7392-2D1F-86117C44AE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4188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A736E96-9338-A0B7-A5AD-4CDC7B155572}"/>
              </a:ext>
            </a:extLst>
          </p:cNvPr>
          <p:cNvSpPr/>
          <p:nvPr/>
        </p:nvSpPr>
        <p:spPr bwMode="white">
          <a:xfrm>
            <a:off x="2264132" y="2731283"/>
            <a:ext cx="2408727" cy="3523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B026A86-1035-2872-109F-9B0BDA12E33B}"/>
              </a:ext>
            </a:extLst>
          </p:cNvPr>
          <p:cNvSpPr/>
          <p:nvPr/>
        </p:nvSpPr>
        <p:spPr bwMode="white">
          <a:xfrm>
            <a:off x="5006082" y="2769376"/>
            <a:ext cx="1152000" cy="2761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25AAE2AC-F32F-5C44-DDE7-F553E37C9790}"/>
              </a:ext>
            </a:extLst>
          </p:cNvPr>
          <p:cNvSpPr/>
          <p:nvPr/>
        </p:nvSpPr>
        <p:spPr bwMode="white">
          <a:xfrm>
            <a:off x="2273652" y="3321723"/>
            <a:ext cx="1856528" cy="3428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0861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B4F49EC-BC91-F197-511D-4ADC43A02E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6632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8610CC58-CD1B-303F-E26D-F23FC39B9A0A}"/>
              </a:ext>
            </a:extLst>
          </p:cNvPr>
          <p:cNvSpPr/>
          <p:nvPr/>
        </p:nvSpPr>
        <p:spPr bwMode="white">
          <a:xfrm>
            <a:off x="3187636" y="2020936"/>
            <a:ext cx="418909" cy="2672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4C68591B-1080-6884-60D4-9A39F1BFBCB3}"/>
              </a:ext>
            </a:extLst>
          </p:cNvPr>
          <p:cNvSpPr/>
          <p:nvPr/>
        </p:nvSpPr>
        <p:spPr bwMode="white">
          <a:xfrm>
            <a:off x="4644297" y="2020936"/>
            <a:ext cx="418909" cy="2672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5CF40BFB-097A-2B34-D4D3-1A5A93BCA004}"/>
              </a:ext>
            </a:extLst>
          </p:cNvPr>
          <p:cNvSpPr/>
          <p:nvPr/>
        </p:nvSpPr>
        <p:spPr bwMode="white">
          <a:xfrm>
            <a:off x="6100958" y="2020936"/>
            <a:ext cx="428429" cy="2672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400E4C39-FEC8-A6D8-E557-9F295FBFAEF1}"/>
              </a:ext>
            </a:extLst>
          </p:cNvPr>
          <p:cNvSpPr/>
          <p:nvPr/>
        </p:nvSpPr>
        <p:spPr bwMode="white">
          <a:xfrm>
            <a:off x="3378049" y="2612764"/>
            <a:ext cx="418909" cy="2672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58BA72D6-DAD8-E549-44FE-ED8D90E433F4}"/>
              </a:ext>
            </a:extLst>
          </p:cNvPr>
          <p:cNvSpPr/>
          <p:nvPr/>
        </p:nvSpPr>
        <p:spPr bwMode="white">
          <a:xfrm>
            <a:off x="4834710" y="2612764"/>
            <a:ext cx="418909" cy="2672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49A48358-DADC-DAAB-5F38-AD9BDBB48774}"/>
              </a:ext>
            </a:extLst>
          </p:cNvPr>
          <p:cNvSpPr/>
          <p:nvPr/>
        </p:nvSpPr>
        <p:spPr bwMode="white">
          <a:xfrm>
            <a:off x="6291371" y="2612764"/>
            <a:ext cx="418909" cy="2672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5080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8</vt:i4>
      </vt:variant>
    </vt:vector>
  </HeadingPairs>
  <TitlesOfParts>
    <vt:vector size="12" baseType="lpstr">
      <vt:lpstr>宋体</vt:lpstr>
      <vt:lpstr>Arial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Microsoft</cp:lastModifiedBy>
  <cp:revision>6</cp:revision>
  <dcterms:created xsi:type="dcterms:W3CDTF">2023-11-22T06:51:54Z</dcterms:created>
  <dcterms:modified xsi:type="dcterms:W3CDTF">2023-11-24T13:03:52Z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2052-12.1.0.15374</vt:lpwstr>
  </property>
  <property fmtid="{D5CDD505-2E9C-101B-9397-08002B2CF9AE}" pid="3" name="ICV">
    <vt:lpwstr>9AC253D8EE3043869AFBCB4DB93F70A2_13</vt:lpwstr>
  </property>
</Properties>
</file>