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780928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833812"/>
            <a:ext cx="101727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0B7BD3-F47D-C400-4506-4E83189C8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256C40-CAB9-F909-FFC4-C78F8D42E18F}"/>
              </a:ext>
            </a:extLst>
          </p:cNvPr>
          <p:cNvSpPr/>
          <p:nvPr/>
        </p:nvSpPr>
        <p:spPr bwMode="white">
          <a:xfrm>
            <a:off x="3719736" y="2230313"/>
            <a:ext cx="1152128" cy="119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E0ECFF-CDE3-4B38-8E55-108ED38C3325}"/>
              </a:ext>
            </a:extLst>
          </p:cNvPr>
          <p:cNvSpPr/>
          <p:nvPr/>
        </p:nvSpPr>
        <p:spPr bwMode="white">
          <a:xfrm>
            <a:off x="9480376" y="2230313"/>
            <a:ext cx="1080120" cy="119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147E9F-4182-D200-A02D-23D9B4EED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E230F2-768B-7C13-32A2-6FDEC243C11B}"/>
              </a:ext>
            </a:extLst>
          </p:cNvPr>
          <p:cNvSpPr/>
          <p:nvPr/>
        </p:nvSpPr>
        <p:spPr bwMode="white">
          <a:xfrm>
            <a:off x="2026115" y="1313673"/>
            <a:ext cx="752132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9C9F10-FAB5-D34B-A9C5-D1CA3EC287FF}"/>
              </a:ext>
            </a:extLst>
          </p:cNvPr>
          <p:cNvSpPr/>
          <p:nvPr/>
        </p:nvSpPr>
        <p:spPr bwMode="white">
          <a:xfrm>
            <a:off x="5015603" y="1313673"/>
            <a:ext cx="742611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26BA9A-080F-209C-4DD0-FB6055CB813B}"/>
              </a:ext>
            </a:extLst>
          </p:cNvPr>
          <p:cNvSpPr/>
          <p:nvPr/>
        </p:nvSpPr>
        <p:spPr bwMode="white">
          <a:xfrm>
            <a:off x="7814677" y="1313673"/>
            <a:ext cx="761652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894B82-3E03-1B8A-02F1-177F0F0B1D3E}"/>
              </a:ext>
            </a:extLst>
          </p:cNvPr>
          <p:cNvSpPr/>
          <p:nvPr/>
        </p:nvSpPr>
        <p:spPr bwMode="white">
          <a:xfrm>
            <a:off x="11032661" y="1313673"/>
            <a:ext cx="742611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CC816E1-2357-C67A-8C2F-2EA893FB1A4D}"/>
              </a:ext>
            </a:extLst>
          </p:cNvPr>
          <p:cNvSpPr/>
          <p:nvPr/>
        </p:nvSpPr>
        <p:spPr bwMode="white">
          <a:xfrm>
            <a:off x="767408" y="1916832"/>
            <a:ext cx="1512168" cy="114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1E0F98E-0466-5796-FAC8-95071AB3BED1}"/>
              </a:ext>
            </a:extLst>
          </p:cNvPr>
          <p:cNvSpPr/>
          <p:nvPr/>
        </p:nvSpPr>
        <p:spPr bwMode="white">
          <a:xfrm>
            <a:off x="3699771" y="1916832"/>
            <a:ext cx="1512168" cy="114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22242352-2296-13E8-5FCB-EF2142EB1B7E}"/>
              </a:ext>
            </a:extLst>
          </p:cNvPr>
          <p:cNvSpPr/>
          <p:nvPr/>
        </p:nvSpPr>
        <p:spPr bwMode="white">
          <a:xfrm>
            <a:off x="6672064" y="1916832"/>
            <a:ext cx="1440160" cy="114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A82A09E7-E490-A0B7-5E1A-39742B5E44B2}"/>
              </a:ext>
            </a:extLst>
          </p:cNvPr>
          <p:cNvSpPr/>
          <p:nvPr/>
        </p:nvSpPr>
        <p:spPr bwMode="white">
          <a:xfrm>
            <a:off x="9690114" y="1916832"/>
            <a:ext cx="1440160" cy="114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8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E38532-9D89-D6C3-D6F3-943F177FC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C5DB6A-C868-D109-7AB1-F3B41CD4FFF6}"/>
              </a:ext>
            </a:extLst>
          </p:cNvPr>
          <p:cNvSpPr/>
          <p:nvPr/>
        </p:nvSpPr>
        <p:spPr bwMode="white">
          <a:xfrm>
            <a:off x="7500495" y="2238369"/>
            <a:ext cx="428429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49823C-235D-177B-FBF5-E2FC9BB227DB}"/>
              </a:ext>
            </a:extLst>
          </p:cNvPr>
          <p:cNvSpPr/>
          <p:nvPr/>
        </p:nvSpPr>
        <p:spPr bwMode="white">
          <a:xfrm>
            <a:off x="8157421" y="2343253"/>
            <a:ext cx="266578" cy="38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A8DA69-7BC4-61F6-A91F-7A4D3BD02820}"/>
              </a:ext>
            </a:extLst>
          </p:cNvPr>
          <p:cNvSpPr/>
          <p:nvPr/>
        </p:nvSpPr>
        <p:spPr bwMode="white">
          <a:xfrm>
            <a:off x="8652495" y="2238369"/>
            <a:ext cx="418909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5DEFD5-7952-F14D-E21A-85452F28E931}"/>
              </a:ext>
            </a:extLst>
          </p:cNvPr>
          <p:cNvSpPr/>
          <p:nvPr/>
        </p:nvSpPr>
        <p:spPr bwMode="white">
          <a:xfrm>
            <a:off x="9614082" y="2238369"/>
            <a:ext cx="390347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259B59-068E-664F-795F-D47F3453969D}"/>
              </a:ext>
            </a:extLst>
          </p:cNvPr>
          <p:cNvSpPr/>
          <p:nvPr/>
        </p:nvSpPr>
        <p:spPr bwMode="white">
          <a:xfrm>
            <a:off x="10442380" y="2132857"/>
            <a:ext cx="390346" cy="41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8C7A56-4F11-4FBF-E142-A9CB6E32E4AF}"/>
              </a:ext>
            </a:extLst>
          </p:cNvPr>
          <p:cNvSpPr/>
          <p:nvPr/>
        </p:nvSpPr>
        <p:spPr bwMode="white">
          <a:xfrm>
            <a:off x="7510016" y="3725809"/>
            <a:ext cx="409388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B59467B-A928-EB37-DE12-FEE87E7F3579}"/>
              </a:ext>
            </a:extLst>
          </p:cNvPr>
          <p:cNvSpPr/>
          <p:nvPr/>
        </p:nvSpPr>
        <p:spPr bwMode="white">
          <a:xfrm>
            <a:off x="8157421" y="3821158"/>
            <a:ext cx="266578" cy="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C98786B-59B1-4F81-C8FE-C9BBBB0E099B}"/>
              </a:ext>
            </a:extLst>
          </p:cNvPr>
          <p:cNvSpPr/>
          <p:nvPr/>
        </p:nvSpPr>
        <p:spPr bwMode="white">
          <a:xfrm>
            <a:off x="8652495" y="3725809"/>
            <a:ext cx="418909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FD6188E-5683-630D-E102-E1D1D452A4A9}"/>
              </a:ext>
            </a:extLst>
          </p:cNvPr>
          <p:cNvSpPr/>
          <p:nvPr/>
        </p:nvSpPr>
        <p:spPr bwMode="white">
          <a:xfrm>
            <a:off x="9680727" y="3725809"/>
            <a:ext cx="238016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8047987-B6AD-E1C9-2BAE-C23012ADD502}"/>
              </a:ext>
            </a:extLst>
          </p:cNvPr>
          <p:cNvSpPr/>
          <p:nvPr/>
        </p:nvSpPr>
        <p:spPr bwMode="white">
          <a:xfrm>
            <a:off x="10442380" y="3573016"/>
            <a:ext cx="390346" cy="45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1CD924-504F-F74B-C753-70EDA7344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7C671E-5329-94B2-191A-654BDFA78D11}"/>
              </a:ext>
            </a:extLst>
          </p:cNvPr>
          <p:cNvSpPr/>
          <p:nvPr/>
        </p:nvSpPr>
        <p:spPr bwMode="white">
          <a:xfrm>
            <a:off x="2730644" y="1990157"/>
            <a:ext cx="2399206" cy="35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5A7FE5-DA42-2A75-8356-16215D226B4D}"/>
              </a:ext>
            </a:extLst>
          </p:cNvPr>
          <p:cNvSpPr/>
          <p:nvPr/>
        </p:nvSpPr>
        <p:spPr bwMode="white">
          <a:xfrm>
            <a:off x="2740165" y="2647939"/>
            <a:ext cx="2580099" cy="343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805B0B-90B1-B190-2121-B89370321B96}"/>
              </a:ext>
            </a:extLst>
          </p:cNvPr>
          <p:cNvSpPr/>
          <p:nvPr/>
        </p:nvSpPr>
        <p:spPr bwMode="white">
          <a:xfrm>
            <a:off x="2730644" y="3963505"/>
            <a:ext cx="2399206" cy="35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D0C549-87D0-E577-AD9B-7DE395A06B3D}"/>
              </a:ext>
            </a:extLst>
          </p:cNvPr>
          <p:cNvSpPr/>
          <p:nvPr/>
        </p:nvSpPr>
        <p:spPr bwMode="white">
          <a:xfrm>
            <a:off x="2740165" y="4611754"/>
            <a:ext cx="2208793" cy="343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5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