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708920"/>
            <a:ext cx="82486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325" y="3816539"/>
            <a:ext cx="470535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A3DA48-AD87-9FDA-1887-09B1AD728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4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B185F8-95DE-DC8E-2444-5D3B886400D1}"/>
              </a:ext>
            </a:extLst>
          </p:cNvPr>
          <p:cNvSpPr/>
          <p:nvPr/>
        </p:nvSpPr>
        <p:spPr bwMode="white">
          <a:xfrm>
            <a:off x="1797619" y="1866516"/>
            <a:ext cx="704528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66128A-0335-454A-F95B-B0490B98327A}"/>
              </a:ext>
            </a:extLst>
          </p:cNvPr>
          <p:cNvSpPr/>
          <p:nvPr/>
        </p:nvSpPr>
        <p:spPr bwMode="white">
          <a:xfrm>
            <a:off x="4710942" y="1866516"/>
            <a:ext cx="704528" cy="25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335E5EE-E1AA-15EC-2883-2320651201D8}"/>
              </a:ext>
            </a:extLst>
          </p:cNvPr>
          <p:cNvSpPr/>
          <p:nvPr/>
        </p:nvSpPr>
        <p:spPr bwMode="white">
          <a:xfrm>
            <a:off x="7452892" y="1866516"/>
            <a:ext cx="714049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BD3A688-ED7F-E131-5C20-DA507F1EB929}"/>
              </a:ext>
            </a:extLst>
          </p:cNvPr>
          <p:cNvSpPr/>
          <p:nvPr/>
        </p:nvSpPr>
        <p:spPr bwMode="white">
          <a:xfrm>
            <a:off x="10194842" y="1866516"/>
            <a:ext cx="523636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AC37A48A-37B4-B6AA-E0FB-77F65FA6E0AF}"/>
              </a:ext>
            </a:extLst>
          </p:cNvPr>
          <p:cNvSpPr/>
          <p:nvPr/>
        </p:nvSpPr>
        <p:spPr bwMode="white">
          <a:xfrm>
            <a:off x="767408" y="2452510"/>
            <a:ext cx="1478980" cy="112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506CD1FC-F3EF-1CD6-3A7D-706DB8592FD2}"/>
              </a:ext>
            </a:extLst>
          </p:cNvPr>
          <p:cNvSpPr/>
          <p:nvPr/>
        </p:nvSpPr>
        <p:spPr bwMode="white">
          <a:xfrm>
            <a:off x="3610665" y="2452510"/>
            <a:ext cx="1313429" cy="1111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F1C1BAF4-978A-175D-9EA7-70E960476F7B}"/>
              </a:ext>
            </a:extLst>
          </p:cNvPr>
          <p:cNvSpPr/>
          <p:nvPr/>
        </p:nvSpPr>
        <p:spPr bwMode="white">
          <a:xfrm>
            <a:off x="6315894" y="2420888"/>
            <a:ext cx="1368157" cy="1152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CE568134-DFA1-0FC9-EF83-9BE5CFC725EA}"/>
              </a:ext>
            </a:extLst>
          </p:cNvPr>
          <p:cNvSpPr/>
          <p:nvPr/>
        </p:nvSpPr>
        <p:spPr bwMode="white">
          <a:xfrm>
            <a:off x="9048328" y="2420888"/>
            <a:ext cx="1368151" cy="1152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B0624F0F-684E-69E1-43DF-4ED0F0C32429}"/>
              </a:ext>
            </a:extLst>
          </p:cNvPr>
          <p:cNvSpPr/>
          <p:nvPr/>
        </p:nvSpPr>
        <p:spPr bwMode="white">
          <a:xfrm>
            <a:off x="2092760" y="4622106"/>
            <a:ext cx="352264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B4F99612-0F3B-314B-149E-2A5A0032B7E1}"/>
              </a:ext>
            </a:extLst>
          </p:cNvPr>
          <p:cNvSpPr/>
          <p:nvPr/>
        </p:nvSpPr>
        <p:spPr bwMode="white">
          <a:xfrm>
            <a:off x="7748033" y="4622106"/>
            <a:ext cx="361785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BDF45AF5-EF1C-6F16-FEEF-031D2F9AA1AB}"/>
              </a:ext>
            </a:extLst>
          </p:cNvPr>
          <p:cNvSpPr/>
          <p:nvPr/>
        </p:nvSpPr>
        <p:spPr bwMode="white">
          <a:xfrm>
            <a:off x="10309090" y="4622106"/>
            <a:ext cx="352264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1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9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4BD7EB-6CFE-9F1F-5A01-8F512EDD5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37536F-2D5B-B433-DB3A-276830FF802B}"/>
              </a:ext>
            </a:extLst>
          </p:cNvPr>
          <p:cNvSpPr/>
          <p:nvPr/>
        </p:nvSpPr>
        <p:spPr bwMode="white">
          <a:xfrm>
            <a:off x="2749685" y="2737548"/>
            <a:ext cx="418909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92FE80-36F5-4175-7652-29EDC82C84E3}"/>
              </a:ext>
            </a:extLst>
          </p:cNvPr>
          <p:cNvSpPr/>
          <p:nvPr/>
        </p:nvSpPr>
        <p:spPr bwMode="white">
          <a:xfrm>
            <a:off x="6310413" y="2737548"/>
            <a:ext cx="418909" cy="27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85EFC26-A7A6-18E9-EC18-F7401653AC1E}"/>
              </a:ext>
            </a:extLst>
          </p:cNvPr>
          <p:cNvSpPr/>
          <p:nvPr/>
        </p:nvSpPr>
        <p:spPr bwMode="white">
          <a:xfrm>
            <a:off x="9794975" y="2737548"/>
            <a:ext cx="418909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4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3A48AD-741B-2439-34A8-872CF88D1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ABB251-7253-8700-AFFC-B1EA67288C6B}"/>
              </a:ext>
            </a:extLst>
          </p:cNvPr>
          <p:cNvSpPr/>
          <p:nvPr/>
        </p:nvSpPr>
        <p:spPr bwMode="white">
          <a:xfrm>
            <a:off x="10423338" y="2047244"/>
            <a:ext cx="399867" cy="24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545E4D-9892-2DC1-1E40-2D3B8CCAE7A4}"/>
              </a:ext>
            </a:extLst>
          </p:cNvPr>
          <p:cNvSpPr/>
          <p:nvPr/>
        </p:nvSpPr>
        <p:spPr bwMode="white">
          <a:xfrm>
            <a:off x="8719140" y="2733581"/>
            <a:ext cx="390347" cy="247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35F5AD-E3A8-C3C3-34F0-52725479D075}"/>
              </a:ext>
            </a:extLst>
          </p:cNvPr>
          <p:cNvSpPr/>
          <p:nvPr/>
        </p:nvSpPr>
        <p:spPr bwMode="white">
          <a:xfrm>
            <a:off x="1369190" y="3715424"/>
            <a:ext cx="409388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E2E218-F129-9CFE-4A9A-CC1C9ADC48DE}"/>
              </a:ext>
            </a:extLst>
          </p:cNvPr>
          <p:cNvSpPr/>
          <p:nvPr/>
        </p:nvSpPr>
        <p:spPr bwMode="white">
          <a:xfrm>
            <a:off x="2007074" y="3820281"/>
            <a:ext cx="276099" cy="38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921BAD-E2AD-58A6-6CE4-36AEB3BEDBCF}"/>
              </a:ext>
            </a:extLst>
          </p:cNvPr>
          <p:cNvSpPr/>
          <p:nvPr/>
        </p:nvSpPr>
        <p:spPr bwMode="white">
          <a:xfrm>
            <a:off x="2511669" y="3715424"/>
            <a:ext cx="418909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072E08-6BCB-7980-7970-216B1A33FD78}"/>
              </a:ext>
            </a:extLst>
          </p:cNvPr>
          <p:cNvSpPr/>
          <p:nvPr/>
        </p:nvSpPr>
        <p:spPr bwMode="white">
          <a:xfrm>
            <a:off x="3444694" y="3715424"/>
            <a:ext cx="418909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EB4A3D-93DB-24FC-FC8D-6D3CD70CF294}"/>
              </a:ext>
            </a:extLst>
          </p:cNvPr>
          <p:cNvSpPr/>
          <p:nvPr/>
        </p:nvSpPr>
        <p:spPr bwMode="white">
          <a:xfrm>
            <a:off x="4292033" y="3705892"/>
            <a:ext cx="399867" cy="324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D143AD-6B4A-1F05-41CD-FCBB8F13C9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043F1CE-453B-CEEE-6344-29559F28C362}"/>
              </a:ext>
            </a:extLst>
          </p:cNvPr>
          <p:cNvSpPr/>
          <p:nvPr/>
        </p:nvSpPr>
        <p:spPr bwMode="white">
          <a:xfrm>
            <a:off x="807471" y="2348880"/>
            <a:ext cx="6236033" cy="174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2023-11-24T13:18:25Z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