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75" y="2708920"/>
            <a:ext cx="8248650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33812"/>
            <a:ext cx="4267200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ABE201-C503-59A5-CE11-5E328E4C4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670F94-1073-C675-29DD-B8B8F2F9ACF3}"/>
              </a:ext>
            </a:extLst>
          </p:cNvPr>
          <p:cNvSpPr/>
          <p:nvPr/>
        </p:nvSpPr>
        <p:spPr bwMode="white">
          <a:xfrm>
            <a:off x="2549752" y="2306855"/>
            <a:ext cx="437950" cy="26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DCA4C3-E83B-476B-0670-C76B325D0A21}"/>
              </a:ext>
            </a:extLst>
          </p:cNvPr>
          <p:cNvSpPr/>
          <p:nvPr/>
        </p:nvSpPr>
        <p:spPr bwMode="white">
          <a:xfrm>
            <a:off x="6405619" y="2306855"/>
            <a:ext cx="437950" cy="26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063469-5AD1-9C1E-A57A-981F25C46477}"/>
              </a:ext>
            </a:extLst>
          </p:cNvPr>
          <p:cNvSpPr/>
          <p:nvPr/>
        </p:nvSpPr>
        <p:spPr bwMode="white">
          <a:xfrm>
            <a:off x="10271008" y="2306855"/>
            <a:ext cx="418909" cy="26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CB5A18-6381-5AB2-D9B4-D871A1F61FC7}"/>
              </a:ext>
            </a:extLst>
          </p:cNvPr>
          <p:cNvSpPr/>
          <p:nvPr/>
        </p:nvSpPr>
        <p:spPr bwMode="white">
          <a:xfrm>
            <a:off x="2559272" y="2993981"/>
            <a:ext cx="437950" cy="26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7AFFCC9-50A4-9E4F-514A-21BEE77FD6C7}"/>
              </a:ext>
            </a:extLst>
          </p:cNvPr>
          <p:cNvSpPr/>
          <p:nvPr/>
        </p:nvSpPr>
        <p:spPr bwMode="white">
          <a:xfrm>
            <a:off x="6415140" y="2993981"/>
            <a:ext cx="428429" cy="26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92A55E8-92EC-C561-C97B-6BEFFFE21FF7}"/>
              </a:ext>
            </a:extLst>
          </p:cNvPr>
          <p:cNvSpPr/>
          <p:nvPr/>
        </p:nvSpPr>
        <p:spPr bwMode="white">
          <a:xfrm>
            <a:off x="10261487" y="2993981"/>
            <a:ext cx="428429" cy="267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4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8CFEA9-470B-3E40-1FB9-B8027F087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5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6A93C3-15CB-63BA-F1D7-735900E7A088}"/>
              </a:ext>
            </a:extLst>
          </p:cNvPr>
          <p:cNvSpPr/>
          <p:nvPr/>
        </p:nvSpPr>
        <p:spPr bwMode="white">
          <a:xfrm>
            <a:off x="2092760" y="1133336"/>
            <a:ext cx="409388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9F0FA9-A5B5-380D-BBD2-46BCEAB46084}"/>
              </a:ext>
            </a:extLst>
          </p:cNvPr>
          <p:cNvSpPr/>
          <p:nvPr/>
        </p:nvSpPr>
        <p:spPr bwMode="white">
          <a:xfrm>
            <a:off x="4825190" y="1133336"/>
            <a:ext cx="418909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C2EA94-9376-B7AB-2738-7E0BAA93531E}"/>
              </a:ext>
            </a:extLst>
          </p:cNvPr>
          <p:cNvSpPr/>
          <p:nvPr/>
        </p:nvSpPr>
        <p:spPr bwMode="white">
          <a:xfrm>
            <a:off x="7567140" y="1133336"/>
            <a:ext cx="409388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F9F6AD-6092-1969-6210-56989EDF0234}"/>
              </a:ext>
            </a:extLst>
          </p:cNvPr>
          <p:cNvSpPr/>
          <p:nvPr/>
        </p:nvSpPr>
        <p:spPr bwMode="white">
          <a:xfrm>
            <a:off x="10299570" y="1133336"/>
            <a:ext cx="428429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A10A92-8C5C-3A69-9527-AACA6D55AE07}"/>
              </a:ext>
            </a:extLst>
          </p:cNvPr>
          <p:cNvSpPr/>
          <p:nvPr/>
        </p:nvSpPr>
        <p:spPr bwMode="white">
          <a:xfrm>
            <a:off x="2092760" y="1744368"/>
            <a:ext cx="409388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D760C2-5FD5-50A3-0F99-4CFA88822F93}"/>
              </a:ext>
            </a:extLst>
          </p:cNvPr>
          <p:cNvSpPr/>
          <p:nvPr/>
        </p:nvSpPr>
        <p:spPr bwMode="white">
          <a:xfrm>
            <a:off x="4825190" y="1744368"/>
            <a:ext cx="418909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947B7B-F654-C355-7D1A-DCC9BFDEA3D5}"/>
              </a:ext>
            </a:extLst>
          </p:cNvPr>
          <p:cNvSpPr/>
          <p:nvPr/>
        </p:nvSpPr>
        <p:spPr bwMode="white">
          <a:xfrm>
            <a:off x="7557619" y="1744368"/>
            <a:ext cx="371306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8D62156-83E0-87F7-2007-5F515C273FF7}"/>
              </a:ext>
            </a:extLst>
          </p:cNvPr>
          <p:cNvSpPr/>
          <p:nvPr/>
        </p:nvSpPr>
        <p:spPr bwMode="white">
          <a:xfrm>
            <a:off x="10480462" y="1744368"/>
            <a:ext cx="418909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1E7DDB1-CDE4-69F0-744E-EDB2BA811451}"/>
              </a:ext>
            </a:extLst>
          </p:cNvPr>
          <p:cNvSpPr/>
          <p:nvPr/>
        </p:nvSpPr>
        <p:spPr bwMode="white">
          <a:xfrm>
            <a:off x="2083239" y="2355399"/>
            <a:ext cx="437950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29E1AFE-BE73-4F7D-3AAD-CACC6005E76E}"/>
              </a:ext>
            </a:extLst>
          </p:cNvPr>
          <p:cNvSpPr/>
          <p:nvPr/>
        </p:nvSpPr>
        <p:spPr bwMode="white">
          <a:xfrm>
            <a:off x="4825190" y="2355399"/>
            <a:ext cx="418909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5B1D1E8-7D82-0041-B0B0-0C8813ACBF86}"/>
              </a:ext>
            </a:extLst>
          </p:cNvPr>
          <p:cNvSpPr/>
          <p:nvPr/>
        </p:nvSpPr>
        <p:spPr bwMode="white">
          <a:xfrm>
            <a:off x="7557619" y="2355399"/>
            <a:ext cx="371306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60CC50C-8BA6-3A2C-C6F3-378604D7049D}"/>
              </a:ext>
            </a:extLst>
          </p:cNvPr>
          <p:cNvSpPr/>
          <p:nvPr/>
        </p:nvSpPr>
        <p:spPr bwMode="white">
          <a:xfrm>
            <a:off x="10480462" y="2355399"/>
            <a:ext cx="409388" cy="267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0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166BF4-7BB4-031C-122C-566BF65DE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6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049BA9-D4E3-E53A-C226-1CEF1835ABA1}"/>
              </a:ext>
            </a:extLst>
          </p:cNvPr>
          <p:cNvSpPr/>
          <p:nvPr/>
        </p:nvSpPr>
        <p:spPr bwMode="white">
          <a:xfrm>
            <a:off x="2197487" y="1313245"/>
            <a:ext cx="418909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E2DE3D1-CB4A-A9AF-C3AB-0ED6B123F919}"/>
              </a:ext>
            </a:extLst>
          </p:cNvPr>
          <p:cNvSpPr/>
          <p:nvPr/>
        </p:nvSpPr>
        <p:spPr bwMode="white">
          <a:xfrm>
            <a:off x="6234247" y="1313245"/>
            <a:ext cx="409388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2841F2-5F40-CA66-7077-0707D523013D}"/>
              </a:ext>
            </a:extLst>
          </p:cNvPr>
          <p:cNvSpPr/>
          <p:nvPr/>
        </p:nvSpPr>
        <p:spPr bwMode="white">
          <a:xfrm>
            <a:off x="10451900" y="1313245"/>
            <a:ext cx="428429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23A880B-FAC6-B371-EF82-FD17791048E4}"/>
              </a:ext>
            </a:extLst>
          </p:cNvPr>
          <p:cNvSpPr/>
          <p:nvPr/>
        </p:nvSpPr>
        <p:spPr bwMode="white">
          <a:xfrm>
            <a:off x="912198" y="2094907"/>
            <a:ext cx="428429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57C17AB-91AF-7C9B-2425-61CCFAB0400B}"/>
              </a:ext>
            </a:extLst>
          </p:cNvPr>
          <p:cNvSpPr/>
          <p:nvPr/>
        </p:nvSpPr>
        <p:spPr bwMode="white">
          <a:xfrm>
            <a:off x="4958479" y="2094907"/>
            <a:ext cx="409388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C62230A-7E89-67DA-3D62-52A202AFEA5F}"/>
              </a:ext>
            </a:extLst>
          </p:cNvPr>
          <p:cNvSpPr/>
          <p:nvPr/>
        </p:nvSpPr>
        <p:spPr bwMode="white">
          <a:xfrm>
            <a:off x="9718809" y="2094907"/>
            <a:ext cx="428429" cy="266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08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27E606-76FD-0637-0EAF-78C7738FB1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2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E4530A-3B0E-AAA3-6C88-AE0CBE0109DC}"/>
              </a:ext>
            </a:extLst>
          </p:cNvPr>
          <p:cNvSpPr/>
          <p:nvPr/>
        </p:nvSpPr>
        <p:spPr bwMode="white">
          <a:xfrm>
            <a:off x="2635438" y="2587873"/>
            <a:ext cx="2399206" cy="35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4D592EA-7AA9-5616-34E6-CB817B3C0520}"/>
              </a:ext>
            </a:extLst>
          </p:cNvPr>
          <p:cNvSpPr/>
          <p:nvPr/>
        </p:nvSpPr>
        <p:spPr bwMode="white">
          <a:xfrm>
            <a:off x="2273652" y="3197206"/>
            <a:ext cx="3313190" cy="35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0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F0E40B-8F49-835C-023A-8D7FFC84D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C64E23-1A5C-5FC5-C274-FAB6EB9980B7}"/>
              </a:ext>
            </a:extLst>
          </p:cNvPr>
          <p:cNvSpPr/>
          <p:nvPr/>
        </p:nvSpPr>
        <p:spPr bwMode="white">
          <a:xfrm>
            <a:off x="2635438" y="1800159"/>
            <a:ext cx="2399206" cy="3433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1F17090-EB56-2521-BBA9-31CBAC0D1FBF}"/>
              </a:ext>
            </a:extLst>
          </p:cNvPr>
          <p:cNvSpPr/>
          <p:nvPr/>
        </p:nvSpPr>
        <p:spPr bwMode="white">
          <a:xfrm>
            <a:off x="2273652" y="2401021"/>
            <a:ext cx="3865388" cy="352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62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2023-11-24T13:14:50Z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