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5" r:id="rId5"/>
    <p:sldId id="264" r:id="rId6"/>
    <p:sldId id="263" r:id="rId7"/>
    <p:sldId id="262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0" y="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4" y="2708920"/>
            <a:ext cx="8248650" cy="809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562" y="3826501"/>
            <a:ext cx="7000875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D01C051-58B3-DFD8-675E-B939FF54F2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84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A921D7F-1C67-C93D-042F-99F4A35AE3B3}"/>
              </a:ext>
            </a:extLst>
          </p:cNvPr>
          <p:cNvSpPr/>
          <p:nvPr/>
        </p:nvSpPr>
        <p:spPr bwMode="white">
          <a:xfrm>
            <a:off x="1721454" y="3267362"/>
            <a:ext cx="514115" cy="266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AF39AF9-E7E0-A1DE-6258-5C1A5458189D}"/>
              </a:ext>
            </a:extLst>
          </p:cNvPr>
          <p:cNvSpPr/>
          <p:nvPr/>
        </p:nvSpPr>
        <p:spPr bwMode="white">
          <a:xfrm>
            <a:off x="4263471" y="3267362"/>
            <a:ext cx="523636" cy="266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D1DAF03-31F7-E266-4B86-174192D5053A}"/>
              </a:ext>
            </a:extLst>
          </p:cNvPr>
          <p:cNvSpPr/>
          <p:nvPr/>
        </p:nvSpPr>
        <p:spPr bwMode="white">
          <a:xfrm>
            <a:off x="6834049" y="3267362"/>
            <a:ext cx="523636" cy="266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6D362EF-C2A1-BEB1-CD7C-100D84DDDE5A}"/>
              </a:ext>
            </a:extLst>
          </p:cNvPr>
          <p:cNvSpPr/>
          <p:nvPr/>
        </p:nvSpPr>
        <p:spPr bwMode="white">
          <a:xfrm>
            <a:off x="9423669" y="3267362"/>
            <a:ext cx="504595" cy="266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06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A6B4447-F3C7-F595-09C6-75A4245DA6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70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BC71CA1-B70D-7E7E-728A-FF0C6B2B6C88}"/>
              </a:ext>
            </a:extLst>
          </p:cNvPr>
          <p:cNvSpPr/>
          <p:nvPr/>
        </p:nvSpPr>
        <p:spPr bwMode="white">
          <a:xfrm>
            <a:off x="1978512" y="1245443"/>
            <a:ext cx="714049" cy="266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9B754BD-7F30-6899-54DB-0F853E6D23FF}"/>
              </a:ext>
            </a:extLst>
          </p:cNvPr>
          <p:cNvSpPr/>
          <p:nvPr/>
        </p:nvSpPr>
        <p:spPr bwMode="white">
          <a:xfrm>
            <a:off x="4710942" y="1245443"/>
            <a:ext cx="714049" cy="266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0BBA1CE-177E-2387-DBE7-7878032A5BFD}"/>
              </a:ext>
            </a:extLst>
          </p:cNvPr>
          <p:cNvSpPr/>
          <p:nvPr/>
        </p:nvSpPr>
        <p:spPr bwMode="white">
          <a:xfrm>
            <a:off x="7452892" y="1245443"/>
            <a:ext cx="714049" cy="266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94F14CB-2158-4795-60B2-6D34CD54E9FB}"/>
              </a:ext>
            </a:extLst>
          </p:cNvPr>
          <p:cNvSpPr/>
          <p:nvPr/>
        </p:nvSpPr>
        <p:spPr bwMode="white">
          <a:xfrm>
            <a:off x="10004429" y="1245443"/>
            <a:ext cx="714049" cy="266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D1E7FCD0-C225-DF29-2F6E-7AF460EC6EB1}"/>
              </a:ext>
            </a:extLst>
          </p:cNvPr>
          <p:cNvSpPr/>
          <p:nvPr/>
        </p:nvSpPr>
        <p:spPr bwMode="white">
          <a:xfrm>
            <a:off x="765636" y="1884284"/>
            <a:ext cx="1584176" cy="1065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C50A176C-10DD-5327-0755-DEEB4F713C9D}"/>
              </a:ext>
            </a:extLst>
          </p:cNvPr>
          <p:cNvSpPr/>
          <p:nvPr/>
        </p:nvSpPr>
        <p:spPr bwMode="white">
          <a:xfrm>
            <a:off x="3498065" y="1844824"/>
            <a:ext cx="1584176" cy="1104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7CA30ACA-DEFF-D4B0-8538-EA46F040F5D5}"/>
              </a:ext>
            </a:extLst>
          </p:cNvPr>
          <p:cNvSpPr/>
          <p:nvPr/>
        </p:nvSpPr>
        <p:spPr bwMode="white">
          <a:xfrm>
            <a:off x="6240016" y="1884284"/>
            <a:ext cx="1584176" cy="1065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>
            <a:extLst>
              <a:ext uri="{FF2B5EF4-FFF2-40B4-BE49-F238E27FC236}">
                <a16:creationId xmlns:a16="http://schemas.microsoft.com/office/drawing/2014/main" id="{E1631172-CD78-695B-B4E4-2BBBFE9B4455}"/>
              </a:ext>
            </a:extLst>
          </p:cNvPr>
          <p:cNvSpPr/>
          <p:nvPr/>
        </p:nvSpPr>
        <p:spPr bwMode="white">
          <a:xfrm>
            <a:off x="9048328" y="1844824"/>
            <a:ext cx="1368152" cy="1104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45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5" grpId="0" animBg="1"/>
      <p:bldP spid="27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3E20677-E1EA-7157-784C-DAE3C74A39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49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08C57CD-F1F5-48D2-5DC7-27B0EC336908}"/>
              </a:ext>
            </a:extLst>
          </p:cNvPr>
          <p:cNvSpPr/>
          <p:nvPr/>
        </p:nvSpPr>
        <p:spPr bwMode="white">
          <a:xfrm>
            <a:off x="1416793" y="2334749"/>
            <a:ext cx="2494413" cy="4769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34736E5-3BD6-1BB6-E37D-296F378740B1}"/>
              </a:ext>
            </a:extLst>
          </p:cNvPr>
          <p:cNvSpPr/>
          <p:nvPr/>
        </p:nvSpPr>
        <p:spPr bwMode="white">
          <a:xfrm>
            <a:off x="5929586" y="2334749"/>
            <a:ext cx="104727" cy="562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312B666-C2B2-F759-97ED-67292B254C7E}"/>
              </a:ext>
            </a:extLst>
          </p:cNvPr>
          <p:cNvSpPr/>
          <p:nvPr/>
        </p:nvSpPr>
        <p:spPr bwMode="white">
          <a:xfrm>
            <a:off x="8166942" y="2325209"/>
            <a:ext cx="2399206" cy="534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031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90B5993-0B62-85E7-5A29-3DBFDD3462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50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B3602EC-57D1-F8E2-7BBE-3005F0BAE802}"/>
              </a:ext>
            </a:extLst>
          </p:cNvPr>
          <p:cNvSpPr/>
          <p:nvPr/>
        </p:nvSpPr>
        <p:spPr bwMode="white">
          <a:xfrm>
            <a:off x="1645289" y="1284920"/>
            <a:ext cx="418909" cy="266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8D0D21B-AD47-16DA-D771-A2B252EDB43C}"/>
              </a:ext>
            </a:extLst>
          </p:cNvPr>
          <p:cNvSpPr/>
          <p:nvPr/>
        </p:nvSpPr>
        <p:spPr bwMode="white">
          <a:xfrm>
            <a:off x="2292694" y="1389808"/>
            <a:ext cx="276099" cy="38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3BE23F2-36EC-D9C8-7CFB-2953A8B8F5AC}"/>
              </a:ext>
            </a:extLst>
          </p:cNvPr>
          <p:cNvSpPr/>
          <p:nvPr/>
        </p:nvSpPr>
        <p:spPr bwMode="white">
          <a:xfrm>
            <a:off x="2816330" y="1284920"/>
            <a:ext cx="399867" cy="266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DCD5BF3-A485-8C29-B976-67663ACB8CC8}"/>
              </a:ext>
            </a:extLst>
          </p:cNvPr>
          <p:cNvSpPr/>
          <p:nvPr/>
        </p:nvSpPr>
        <p:spPr bwMode="white">
          <a:xfrm>
            <a:off x="3758876" y="1284920"/>
            <a:ext cx="390347" cy="266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720BD17-3E84-C693-5717-C3CDB6B75BE7}"/>
              </a:ext>
            </a:extLst>
          </p:cNvPr>
          <p:cNvSpPr/>
          <p:nvPr/>
        </p:nvSpPr>
        <p:spPr bwMode="white">
          <a:xfrm>
            <a:off x="4577652" y="1256314"/>
            <a:ext cx="399867" cy="343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6351529A-0D51-8C9A-DB6D-10416414AB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2780928"/>
            <a:ext cx="11520000" cy="2605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D48F62B-7748-9D9B-A65F-A908B9C0C308}"/>
              </a:ext>
            </a:extLst>
          </p:cNvPr>
          <p:cNvSpPr/>
          <p:nvPr/>
        </p:nvSpPr>
        <p:spPr bwMode="white">
          <a:xfrm>
            <a:off x="2465036" y="3658944"/>
            <a:ext cx="2580099" cy="343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666D6D9-1329-E200-09D8-20260B44A47E}"/>
              </a:ext>
            </a:extLst>
          </p:cNvPr>
          <p:cNvSpPr/>
          <p:nvPr/>
        </p:nvSpPr>
        <p:spPr bwMode="white">
          <a:xfrm>
            <a:off x="2455516" y="4269739"/>
            <a:ext cx="2408727" cy="353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15C9A15B-21AB-52FE-77A7-5F9043F34C0E}"/>
              </a:ext>
            </a:extLst>
          </p:cNvPr>
          <p:cNvSpPr/>
          <p:nvPr/>
        </p:nvSpPr>
        <p:spPr bwMode="white">
          <a:xfrm>
            <a:off x="2465036" y="4880533"/>
            <a:ext cx="2951404" cy="353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105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7</cp:revision>
  <dcterms:created xsi:type="dcterms:W3CDTF">2023-11-22T06:51:54Z</dcterms:created>
  <dcterms:modified xsi:type="dcterms:W3CDTF">2023-11-24T13:12:00Z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