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2564904"/>
            <a:ext cx="8248650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25" y="3573016"/>
            <a:ext cx="699135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486821-7169-B7FB-8BF1-8B47359C91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2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37D657-3A51-740A-AE20-4F77889D0756}"/>
              </a:ext>
            </a:extLst>
          </p:cNvPr>
          <p:cNvSpPr/>
          <p:nvPr/>
        </p:nvSpPr>
        <p:spPr bwMode="white">
          <a:xfrm>
            <a:off x="1740495" y="3323610"/>
            <a:ext cx="466512" cy="266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2C07F41-4F33-ACFA-78A9-0E783A61CD89}"/>
              </a:ext>
            </a:extLst>
          </p:cNvPr>
          <p:cNvSpPr/>
          <p:nvPr/>
        </p:nvSpPr>
        <p:spPr bwMode="white">
          <a:xfrm>
            <a:off x="4301553" y="3323610"/>
            <a:ext cx="514115" cy="266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496AF50-9DC9-C800-F7ED-37CA0A2ACD3E}"/>
              </a:ext>
            </a:extLst>
          </p:cNvPr>
          <p:cNvSpPr/>
          <p:nvPr/>
        </p:nvSpPr>
        <p:spPr bwMode="white">
          <a:xfrm>
            <a:off x="6862611" y="3323610"/>
            <a:ext cx="514115" cy="266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FBDF395-4266-C68D-192F-20AC12FB6129}"/>
              </a:ext>
            </a:extLst>
          </p:cNvPr>
          <p:cNvSpPr/>
          <p:nvPr/>
        </p:nvSpPr>
        <p:spPr bwMode="white">
          <a:xfrm>
            <a:off x="9423669" y="3323610"/>
            <a:ext cx="523636" cy="266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38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A165E1-94AB-947D-2765-5A4CA3554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1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72F509F-9E1F-C028-8246-CE97879C23EC}"/>
              </a:ext>
            </a:extLst>
          </p:cNvPr>
          <p:cNvSpPr/>
          <p:nvPr/>
        </p:nvSpPr>
        <p:spPr bwMode="white">
          <a:xfrm>
            <a:off x="1978512" y="1275049"/>
            <a:ext cx="714049" cy="257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1FF1C29-8A5F-71EE-E946-3D64840C5D4F}"/>
              </a:ext>
            </a:extLst>
          </p:cNvPr>
          <p:cNvSpPr/>
          <p:nvPr/>
        </p:nvSpPr>
        <p:spPr bwMode="white">
          <a:xfrm>
            <a:off x="4710942" y="1275049"/>
            <a:ext cx="714049" cy="257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F87EA05-02AF-5DE5-0D69-35AF4A99D33A}"/>
              </a:ext>
            </a:extLst>
          </p:cNvPr>
          <p:cNvSpPr/>
          <p:nvPr/>
        </p:nvSpPr>
        <p:spPr bwMode="white">
          <a:xfrm>
            <a:off x="7452892" y="1275049"/>
            <a:ext cx="714049" cy="257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6E8946B-9EBA-9B5C-0E17-DB452DA0AF69}"/>
              </a:ext>
            </a:extLst>
          </p:cNvPr>
          <p:cNvSpPr/>
          <p:nvPr/>
        </p:nvSpPr>
        <p:spPr bwMode="white">
          <a:xfrm>
            <a:off x="10194842" y="1275049"/>
            <a:ext cx="704528" cy="257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E1B1DB97-3E1D-520B-4D71-DDDFDA60E587}"/>
              </a:ext>
            </a:extLst>
          </p:cNvPr>
          <p:cNvSpPr/>
          <p:nvPr/>
        </p:nvSpPr>
        <p:spPr bwMode="white">
          <a:xfrm>
            <a:off x="693628" y="1772816"/>
            <a:ext cx="1384271" cy="1189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C86A8198-B43E-5032-8CDF-CA47DB5CA8C6}"/>
              </a:ext>
            </a:extLst>
          </p:cNvPr>
          <p:cNvSpPr/>
          <p:nvPr/>
        </p:nvSpPr>
        <p:spPr bwMode="white">
          <a:xfrm>
            <a:off x="3478219" y="1772816"/>
            <a:ext cx="1328896" cy="1189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68C1AD9A-CEEB-B4A7-1DD0-AEF197CB8ADC}"/>
              </a:ext>
            </a:extLst>
          </p:cNvPr>
          <p:cNvSpPr/>
          <p:nvPr/>
        </p:nvSpPr>
        <p:spPr bwMode="white">
          <a:xfrm>
            <a:off x="6168008" y="1772816"/>
            <a:ext cx="1384271" cy="1189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04D5B86A-6381-28A2-440B-E71530043B19}"/>
              </a:ext>
            </a:extLst>
          </p:cNvPr>
          <p:cNvSpPr/>
          <p:nvPr/>
        </p:nvSpPr>
        <p:spPr bwMode="white">
          <a:xfrm>
            <a:off x="9048328" y="1772816"/>
            <a:ext cx="1368152" cy="1189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40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7" grpId="0" animBg="1"/>
      <p:bldP spid="29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591633-9EB4-3D9B-E954-7E9A50700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41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663560-5273-EC5C-D5DC-50FDF84D51F1}"/>
              </a:ext>
            </a:extLst>
          </p:cNvPr>
          <p:cNvSpPr/>
          <p:nvPr/>
        </p:nvSpPr>
        <p:spPr bwMode="white">
          <a:xfrm>
            <a:off x="5691570" y="1353799"/>
            <a:ext cx="352264" cy="334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E362C9-AD51-0E14-77E6-26AFAD3B213B}"/>
              </a:ext>
            </a:extLst>
          </p:cNvPr>
          <p:cNvSpPr/>
          <p:nvPr/>
        </p:nvSpPr>
        <p:spPr bwMode="white">
          <a:xfrm>
            <a:off x="2102280" y="2118259"/>
            <a:ext cx="361785" cy="334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DFA7955-26AC-3945-2B55-0D6FB9973062}"/>
              </a:ext>
            </a:extLst>
          </p:cNvPr>
          <p:cNvSpPr/>
          <p:nvPr/>
        </p:nvSpPr>
        <p:spPr bwMode="white">
          <a:xfrm>
            <a:off x="9271338" y="2118259"/>
            <a:ext cx="361785" cy="334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17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8878E8-9A02-5305-ADF8-09C9F87E90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3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D181E71-D7B0-D32A-445B-A62C776138FD}"/>
              </a:ext>
            </a:extLst>
          </p:cNvPr>
          <p:cNvSpPr/>
          <p:nvPr/>
        </p:nvSpPr>
        <p:spPr bwMode="white">
          <a:xfrm>
            <a:off x="7471933" y="3012440"/>
            <a:ext cx="390347" cy="267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C2581DF-A7A5-ADD6-F2DF-A17BBB044C7A}"/>
              </a:ext>
            </a:extLst>
          </p:cNvPr>
          <p:cNvSpPr/>
          <p:nvPr/>
        </p:nvSpPr>
        <p:spPr bwMode="white">
          <a:xfrm>
            <a:off x="8090776" y="3021981"/>
            <a:ext cx="276099" cy="228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A084A4C-2B7D-EB05-962F-6F11F9A28683}"/>
              </a:ext>
            </a:extLst>
          </p:cNvPr>
          <p:cNvSpPr/>
          <p:nvPr/>
        </p:nvSpPr>
        <p:spPr bwMode="white">
          <a:xfrm>
            <a:off x="8585851" y="3012440"/>
            <a:ext cx="428429" cy="267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C5AFA67-DD20-D864-6201-E3A9E70733C6}"/>
              </a:ext>
            </a:extLst>
          </p:cNvPr>
          <p:cNvSpPr/>
          <p:nvPr/>
        </p:nvSpPr>
        <p:spPr bwMode="white">
          <a:xfrm>
            <a:off x="9528396" y="3012440"/>
            <a:ext cx="418909" cy="267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770327A-81EC-15DE-6712-A89033D59FA3}"/>
              </a:ext>
            </a:extLst>
          </p:cNvPr>
          <p:cNvSpPr/>
          <p:nvPr/>
        </p:nvSpPr>
        <p:spPr bwMode="white">
          <a:xfrm>
            <a:off x="10366214" y="2983816"/>
            <a:ext cx="418909" cy="343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4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6E7F43-2AD7-1D1A-D14A-F974591FFF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34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86D5A53-860B-D15F-6DFD-A8E874D0D8D9}"/>
              </a:ext>
            </a:extLst>
          </p:cNvPr>
          <p:cNvSpPr/>
          <p:nvPr/>
        </p:nvSpPr>
        <p:spPr bwMode="white">
          <a:xfrm>
            <a:off x="4501487" y="1903852"/>
            <a:ext cx="409388" cy="266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BF54DA-24F5-028C-CC0B-0DBC3FE207B3}"/>
              </a:ext>
            </a:extLst>
          </p:cNvPr>
          <p:cNvSpPr/>
          <p:nvPr/>
        </p:nvSpPr>
        <p:spPr bwMode="white">
          <a:xfrm>
            <a:off x="5129851" y="1913382"/>
            <a:ext cx="285619" cy="219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DE060F8-E68E-4715-46FE-0C1DC344B266}"/>
              </a:ext>
            </a:extLst>
          </p:cNvPr>
          <p:cNvSpPr/>
          <p:nvPr/>
        </p:nvSpPr>
        <p:spPr bwMode="white">
          <a:xfrm>
            <a:off x="5643966" y="1903852"/>
            <a:ext cx="409388" cy="266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A6B7A8-BA7C-045F-2066-235081886E56}"/>
              </a:ext>
            </a:extLst>
          </p:cNvPr>
          <p:cNvSpPr/>
          <p:nvPr/>
        </p:nvSpPr>
        <p:spPr bwMode="white">
          <a:xfrm>
            <a:off x="6576991" y="1903852"/>
            <a:ext cx="418909" cy="266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34F047B-85F8-C38E-9292-7B81316EBD10}"/>
              </a:ext>
            </a:extLst>
          </p:cNvPr>
          <p:cNvSpPr/>
          <p:nvPr/>
        </p:nvSpPr>
        <p:spPr bwMode="white">
          <a:xfrm>
            <a:off x="7424330" y="1865732"/>
            <a:ext cx="399867" cy="343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35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2023-11-24T13:07:50Z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