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1" autoAdjust="0"/>
    <p:restoredTop sz="94660"/>
  </p:normalViewPr>
  <p:slideViewPr>
    <p:cSldViewPr showGuides="1">
      <p:cViewPr varScale="1">
        <p:scale>
          <a:sx n="68" d="100"/>
          <a:sy n="68" d="100"/>
        </p:scale>
        <p:origin x="90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564904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73016"/>
            <a:ext cx="56388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9A7A27-41CB-42BF-D0E9-EDC8E9CBC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97E2D2-A12A-7D58-FC8E-A4D231FDDE5D}"/>
              </a:ext>
            </a:extLst>
          </p:cNvPr>
          <p:cNvSpPr/>
          <p:nvPr/>
        </p:nvSpPr>
        <p:spPr bwMode="white">
          <a:xfrm>
            <a:off x="3378049" y="2247402"/>
            <a:ext cx="39034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35A0CF-1DD9-C96F-D555-031EC761B981}"/>
              </a:ext>
            </a:extLst>
          </p:cNvPr>
          <p:cNvSpPr/>
          <p:nvPr/>
        </p:nvSpPr>
        <p:spPr bwMode="white">
          <a:xfrm>
            <a:off x="8919074" y="2247402"/>
            <a:ext cx="418910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492E23-BD82-9744-5795-53D87824EA11}"/>
              </a:ext>
            </a:extLst>
          </p:cNvPr>
          <p:cNvSpPr/>
          <p:nvPr/>
        </p:nvSpPr>
        <p:spPr bwMode="white">
          <a:xfrm>
            <a:off x="3682710" y="2943262"/>
            <a:ext cx="399867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C0388D-864F-0C6D-F485-D928C681D5CF}"/>
              </a:ext>
            </a:extLst>
          </p:cNvPr>
          <p:cNvSpPr/>
          <p:nvPr/>
        </p:nvSpPr>
        <p:spPr bwMode="white">
          <a:xfrm>
            <a:off x="4682380" y="2943262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06D5C5-23DD-6B10-30EC-E8E3F9A3AE72}"/>
              </a:ext>
            </a:extLst>
          </p:cNvPr>
          <p:cNvSpPr/>
          <p:nvPr/>
        </p:nvSpPr>
        <p:spPr bwMode="white">
          <a:xfrm>
            <a:off x="5643966" y="2943262"/>
            <a:ext cx="161851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2A80D6-8A39-C909-F9F6-B2C9F0C6AF5F}"/>
              </a:ext>
            </a:extLst>
          </p:cNvPr>
          <p:cNvSpPr/>
          <p:nvPr/>
        </p:nvSpPr>
        <p:spPr bwMode="white">
          <a:xfrm>
            <a:off x="9233256" y="2943262"/>
            <a:ext cx="390347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812C10-9C1A-583C-5157-A81CC0D701F2}"/>
              </a:ext>
            </a:extLst>
          </p:cNvPr>
          <p:cNvSpPr/>
          <p:nvPr/>
        </p:nvSpPr>
        <p:spPr bwMode="white">
          <a:xfrm>
            <a:off x="10232925" y="2943262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982729-8FA0-B438-B9A1-024F88BD1070}"/>
              </a:ext>
            </a:extLst>
          </p:cNvPr>
          <p:cNvSpPr/>
          <p:nvPr/>
        </p:nvSpPr>
        <p:spPr bwMode="white">
          <a:xfrm>
            <a:off x="11165950" y="2943262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54CAA73-C989-2523-D06D-9DECDABC2C60}"/>
              </a:ext>
            </a:extLst>
          </p:cNvPr>
          <p:cNvSpPr/>
          <p:nvPr/>
        </p:nvSpPr>
        <p:spPr bwMode="white">
          <a:xfrm>
            <a:off x="1016925" y="3057650"/>
            <a:ext cx="428429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79FA7FE-D8F1-C556-3036-8CD43344D202}"/>
              </a:ext>
            </a:extLst>
          </p:cNvPr>
          <p:cNvSpPr/>
          <p:nvPr/>
        </p:nvSpPr>
        <p:spPr bwMode="white">
          <a:xfrm>
            <a:off x="1759537" y="3057650"/>
            <a:ext cx="39986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A7A617A-9056-8ED7-8C90-390D6EEF26F8}"/>
              </a:ext>
            </a:extLst>
          </p:cNvPr>
          <p:cNvSpPr/>
          <p:nvPr/>
        </p:nvSpPr>
        <p:spPr bwMode="white">
          <a:xfrm>
            <a:off x="6557950" y="3057650"/>
            <a:ext cx="418909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4FA77B2-69F9-B4C3-8BE3-3CD1301F9C01}"/>
              </a:ext>
            </a:extLst>
          </p:cNvPr>
          <p:cNvSpPr/>
          <p:nvPr/>
        </p:nvSpPr>
        <p:spPr bwMode="white">
          <a:xfrm>
            <a:off x="7291041" y="3057650"/>
            <a:ext cx="409388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B880DAF-D2FF-2CC1-B4F7-C0B3270B5BDF}"/>
              </a:ext>
            </a:extLst>
          </p:cNvPr>
          <p:cNvSpPr/>
          <p:nvPr/>
        </p:nvSpPr>
        <p:spPr bwMode="white">
          <a:xfrm>
            <a:off x="2130842" y="3791640"/>
            <a:ext cx="171371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7BF4B33-62A4-DB36-6385-B10B8C300D42}"/>
              </a:ext>
            </a:extLst>
          </p:cNvPr>
          <p:cNvSpPr/>
          <p:nvPr/>
        </p:nvSpPr>
        <p:spPr bwMode="white">
          <a:xfrm>
            <a:off x="3654148" y="3858367"/>
            <a:ext cx="428429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FE828EA-F85E-6B10-9522-B061EE3B3125}"/>
              </a:ext>
            </a:extLst>
          </p:cNvPr>
          <p:cNvSpPr/>
          <p:nvPr/>
        </p:nvSpPr>
        <p:spPr bwMode="white">
          <a:xfrm>
            <a:off x="4710942" y="3858367"/>
            <a:ext cx="161851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6A296A2-8452-D35D-A4BF-71B8DE5E3E64}"/>
              </a:ext>
            </a:extLst>
          </p:cNvPr>
          <p:cNvSpPr/>
          <p:nvPr/>
        </p:nvSpPr>
        <p:spPr bwMode="white">
          <a:xfrm>
            <a:off x="5529719" y="3858367"/>
            <a:ext cx="371305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113D499-CC1B-B4FD-4B57-DDF7E14E411F}"/>
              </a:ext>
            </a:extLst>
          </p:cNvPr>
          <p:cNvSpPr/>
          <p:nvPr/>
        </p:nvSpPr>
        <p:spPr bwMode="white">
          <a:xfrm>
            <a:off x="7633785" y="3791640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7B0C556-98DE-91AB-1BC8-661B76B37A20}"/>
              </a:ext>
            </a:extLst>
          </p:cNvPr>
          <p:cNvSpPr/>
          <p:nvPr/>
        </p:nvSpPr>
        <p:spPr bwMode="white">
          <a:xfrm>
            <a:off x="9204694" y="3858367"/>
            <a:ext cx="418909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8F3C856-5E1F-A575-7291-C9A168594B1C}"/>
              </a:ext>
            </a:extLst>
          </p:cNvPr>
          <p:cNvSpPr/>
          <p:nvPr/>
        </p:nvSpPr>
        <p:spPr bwMode="white">
          <a:xfrm>
            <a:off x="10232925" y="3858367"/>
            <a:ext cx="228495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20C49A5-02BC-960B-32EC-CE30AAE486E5}"/>
              </a:ext>
            </a:extLst>
          </p:cNvPr>
          <p:cNvSpPr/>
          <p:nvPr/>
        </p:nvSpPr>
        <p:spPr bwMode="white">
          <a:xfrm>
            <a:off x="11080264" y="3858367"/>
            <a:ext cx="409388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5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7F75A8-C244-1336-71DE-6A6149323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F48694-87F7-9705-FD26-85BC90093F44}"/>
              </a:ext>
            </a:extLst>
          </p:cNvPr>
          <p:cNvSpPr/>
          <p:nvPr/>
        </p:nvSpPr>
        <p:spPr bwMode="white">
          <a:xfrm>
            <a:off x="2092760" y="1322723"/>
            <a:ext cx="228495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C834C5-BC9E-172F-0A8D-49438A93A3C2}"/>
              </a:ext>
            </a:extLst>
          </p:cNvPr>
          <p:cNvSpPr/>
          <p:nvPr/>
        </p:nvSpPr>
        <p:spPr bwMode="white">
          <a:xfrm>
            <a:off x="5910545" y="1322723"/>
            <a:ext cx="238016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71AAA4-EAFC-E723-9BFC-191E53925A48}"/>
              </a:ext>
            </a:extLst>
          </p:cNvPr>
          <p:cNvSpPr/>
          <p:nvPr/>
        </p:nvSpPr>
        <p:spPr bwMode="white">
          <a:xfrm>
            <a:off x="9756892" y="1322723"/>
            <a:ext cx="228495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DC3049-CDF6-F94A-65A5-65A749F8D009}"/>
              </a:ext>
            </a:extLst>
          </p:cNvPr>
          <p:cNvSpPr/>
          <p:nvPr/>
        </p:nvSpPr>
        <p:spPr bwMode="white">
          <a:xfrm>
            <a:off x="2111801" y="1980425"/>
            <a:ext cx="390347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2134AB-7896-260C-733E-A2A4726B82F9}"/>
              </a:ext>
            </a:extLst>
          </p:cNvPr>
          <p:cNvSpPr/>
          <p:nvPr/>
        </p:nvSpPr>
        <p:spPr bwMode="white">
          <a:xfrm>
            <a:off x="5920066" y="1980425"/>
            <a:ext cx="409388" cy="25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3640C7-6D7C-5696-FF51-58516073E970}"/>
              </a:ext>
            </a:extLst>
          </p:cNvPr>
          <p:cNvSpPr/>
          <p:nvPr/>
        </p:nvSpPr>
        <p:spPr bwMode="white">
          <a:xfrm>
            <a:off x="9747371" y="1980425"/>
            <a:ext cx="428429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94AC3B-92C7-ADEE-2F47-24F7A1E83FE5}"/>
              </a:ext>
            </a:extLst>
          </p:cNvPr>
          <p:cNvSpPr/>
          <p:nvPr/>
        </p:nvSpPr>
        <p:spPr bwMode="white">
          <a:xfrm>
            <a:off x="2083239" y="2628595"/>
            <a:ext cx="418909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F36D996-9792-42AA-E196-9FB667424B4D}"/>
              </a:ext>
            </a:extLst>
          </p:cNvPr>
          <p:cNvSpPr/>
          <p:nvPr/>
        </p:nvSpPr>
        <p:spPr bwMode="white">
          <a:xfrm>
            <a:off x="5920066" y="2628595"/>
            <a:ext cx="409388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A27E84-4EBB-9C84-9760-3F5669580BCE}"/>
              </a:ext>
            </a:extLst>
          </p:cNvPr>
          <p:cNvSpPr/>
          <p:nvPr/>
        </p:nvSpPr>
        <p:spPr bwMode="white">
          <a:xfrm>
            <a:off x="9747371" y="2628595"/>
            <a:ext cx="428429" cy="266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2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95642-97A7-D961-1556-7034D4B18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04F5AE-8010-0B18-A989-C29176DE01B2}"/>
              </a:ext>
            </a:extLst>
          </p:cNvPr>
          <p:cNvSpPr/>
          <p:nvPr/>
        </p:nvSpPr>
        <p:spPr bwMode="white">
          <a:xfrm>
            <a:off x="2102280" y="1294933"/>
            <a:ext cx="390347" cy="314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3D01E5-8164-37CD-2AD1-BC4BDF00849D}"/>
              </a:ext>
            </a:extLst>
          </p:cNvPr>
          <p:cNvSpPr/>
          <p:nvPr/>
        </p:nvSpPr>
        <p:spPr bwMode="white">
          <a:xfrm>
            <a:off x="5929586" y="1124744"/>
            <a:ext cx="399867" cy="47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2EDEBB-D957-463A-7B4C-5580CB0A2C79}"/>
              </a:ext>
            </a:extLst>
          </p:cNvPr>
          <p:cNvSpPr/>
          <p:nvPr/>
        </p:nvSpPr>
        <p:spPr bwMode="white">
          <a:xfrm flipV="1">
            <a:off x="9766413" y="1124743"/>
            <a:ext cx="399867" cy="48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8988D34-5B7D-7BFC-1615-D9282B1AF4FF}"/>
              </a:ext>
            </a:extLst>
          </p:cNvPr>
          <p:cNvSpPr/>
          <p:nvPr/>
        </p:nvSpPr>
        <p:spPr bwMode="white">
          <a:xfrm flipV="1">
            <a:off x="2102280" y="1934121"/>
            <a:ext cx="390347" cy="34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4E754E6-7569-CF24-EDDC-150F1031113D}"/>
              </a:ext>
            </a:extLst>
          </p:cNvPr>
          <p:cNvSpPr/>
          <p:nvPr/>
        </p:nvSpPr>
        <p:spPr bwMode="white">
          <a:xfrm>
            <a:off x="5920066" y="1934122"/>
            <a:ext cx="399867" cy="34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5381AA3-184F-9628-9A7E-11FF8ECCD37B}"/>
              </a:ext>
            </a:extLst>
          </p:cNvPr>
          <p:cNvSpPr/>
          <p:nvPr/>
        </p:nvSpPr>
        <p:spPr bwMode="white">
          <a:xfrm>
            <a:off x="9766413" y="1934122"/>
            <a:ext cx="399867" cy="333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663C9C-5BD8-ABBE-41AB-6EEF814D5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B7A198-2BFA-801B-2507-946820C9DFC1}"/>
              </a:ext>
            </a:extLst>
          </p:cNvPr>
          <p:cNvSpPr/>
          <p:nvPr/>
        </p:nvSpPr>
        <p:spPr bwMode="white">
          <a:xfrm>
            <a:off x="1988033" y="2629655"/>
            <a:ext cx="418909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8A8EED-F82A-87EE-4113-FF982E275091}"/>
              </a:ext>
            </a:extLst>
          </p:cNvPr>
          <p:cNvSpPr/>
          <p:nvPr/>
        </p:nvSpPr>
        <p:spPr bwMode="white">
          <a:xfrm>
            <a:off x="2635438" y="2734555"/>
            <a:ext cx="266578" cy="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FBDEDB-3B08-ACA3-BF57-2B3CE144F169}"/>
              </a:ext>
            </a:extLst>
          </p:cNvPr>
          <p:cNvSpPr/>
          <p:nvPr/>
        </p:nvSpPr>
        <p:spPr bwMode="white">
          <a:xfrm>
            <a:off x="3225719" y="2629655"/>
            <a:ext cx="238016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8279C7-EED9-CD16-CA0D-719367C26221}"/>
              </a:ext>
            </a:extLst>
          </p:cNvPr>
          <p:cNvSpPr/>
          <p:nvPr/>
        </p:nvSpPr>
        <p:spPr bwMode="white">
          <a:xfrm>
            <a:off x="4063537" y="2629655"/>
            <a:ext cx="437950" cy="267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21B36A-AEBA-8157-4EAF-314770AFC6C8}"/>
              </a:ext>
            </a:extLst>
          </p:cNvPr>
          <p:cNvSpPr/>
          <p:nvPr/>
        </p:nvSpPr>
        <p:spPr bwMode="white">
          <a:xfrm>
            <a:off x="4901355" y="2601046"/>
            <a:ext cx="418909" cy="34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6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C730A2-8189-B120-E685-62E7E13C9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83C362-5212-2ADE-80B8-F01F623C1BC1}"/>
              </a:ext>
            </a:extLst>
          </p:cNvPr>
          <p:cNvSpPr/>
          <p:nvPr/>
        </p:nvSpPr>
        <p:spPr bwMode="white">
          <a:xfrm>
            <a:off x="5701090" y="2313349"/>
            <a:ext cx="2427768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7A4620-2EB8-AEDF-4130-1DB6F439F7EA}"/>
              </a:ext>
            </a:extLst>
          </p:cNvPr>
          <p:cNvSpPr/>
          <p:nvPr/>
        </p:nvSpPr>
        <p:spPr bwMode="white">
          <a:xfrm>
            <a:off x="5701090" y="3218560"/>
            <a:ext cx="599801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2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