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0" autoAdjust="0"/>
    <p:restoredTop sz="94660"/>
  </p:normalViewPr>
  <p:slideViewPr>
    <p:cSldViewPr showGuides="1">
      <p:cViewPr varScale="1">
        <p:scale>
          <a:sx n="67" d="100"/>
          <a:sy n="67" d="100"/>
        </p:scale>
        <p:origin x="84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4" y="2708920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7" y="3849911"/>
            <a:ext cx="57245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6703BD-3F70-F006-E12C-DCD3C839F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E2A650-E628-1710-DF91-2C2A38BC1737}"/>
              </a:ext>
            </a:extLst>
          </p:cNvPr>
          <p:cNvSpPr/>
          <p:nvPr/>
        </p:nvSpPr>
        <p:spPr bwMode="white">
          <a:xfrm>
            <a:off x="3387570" y="2181122"/>
            <a:ext cx="418909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922890-DB38-11C5-07A2-B65AC4421308}"/>
              </a:ext>
            </a:extLst>
          </p:cNvPr>
          <p:cNvSpPr/>
          <p:nvPr/>
        </p:nvSpPr>
        <p:spPr bwMode="white">
          <a:xfrm>
            <a:off x="8662016" y="2171587"/>
            <a:ext cx="428429" cy="27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113590-0F99-B4F6-C9D8-69EA1837BF55}"/>
              </a:ext>
            </a:extLst>
          </p:cNvPr>
          <p:cNvSpPr/>
          <p:nvPr/>
        </p:nvSpPr>
        <p:spPr bwMode="white">
          <a:xfrm>
            <a:off x="3568462" y="2848549"/>
            <a:ext cx="238016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CE7391-68E5-9C5A-D975-EE93D186834D}"/>
              </a:ext>
            </a:extLst>
          </p:cNvPr>
          <p:cNvSpPr/>
          <p:nvPr/>
        </p:nvSpPr>
        <p:spPr bwMode="white">
          <a:xfrm>
            <a:off x="4501487" y="2848549"/>
            <a:ext cx="228495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A081BD-C7F2-3BEE-C06B-5FFE9BC1F3CF}"/>
              </a:ext>
            </a:extLst>
          </p:cNvPr>
          <p:cNvSpPr/>
          <p:nvPr/>
        </p:nvSpPr>
        <p:spPr bwMode="white">
          <a:xfrm>
            <a:off x="5377388" y="2848549"/>
            <a:ext cx="390347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438544-B78F-6401-94BB-418E5554BF7D}"/>
              </a:ext>
            </a:extLst>
          </p:cNvPr>
          <p:cNvSpPr/>
          <p:nvPr/>
        </p:nvSpPr>
        <p:spPr bwMode="white">
          <a:xfrm>
            <a:off x="9452231" y="2848549"/>
            <a:ext cx="238016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196434-6FEA-5871-BFB7-93FA46FCCC63}"/>
              </a:ext>
            </a:extLst>
          </p:cNvPr>
          <p:cNvSpPr/>
          <p:nvPr/>
        </p:nvSpPr>
        <p:spPr bwMode="white">
          <a:xfrm>
            <a:off x="10385256" y="2848549"/>
            <a:ext cx="238016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DB8B39-C5BE-126D-425C-AE9A25D44425}"/>
              </a:ext>
            </a:extLst>
          </p:cNvPr>
          <p:cNvSpPr/>
          <p:nvPr/>
        </p:nvSpPr>
        <p:spPr bwMode="white">
          <a:xfrm>
            <a:off x="11261157" y="2848549"/>
            <a:ext cx="390347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17D900B-8671-9448-DADB-FF3E2BB9CEF1}"/>
              </a:ext>
            </a:extLst>
          </p:cNvPr>
          <p:cNvSpPr/>
          <p:nvPr/>
        </p:nvSpPr>
        <p:spPr bwMode="white">
          <a:xfrm>
            <a:off x="1026446" y="2972500"/>
            <a:ext cx="437950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96BA27D-B246-8578-C566-2D1907C717C4}"/>
              </a:ext>
            </a:extLst>
          </p:cNvPr>
          <p:cNvSpPr/>
          <p:nvPr/>
        </p:nvSpPr>
        <p:spPr bwMode="white">
          <a:xfrm>
            <a:off x="1835702" y="2972500"/>
            <a:ext cx="247537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074591A-3F3B-C98D-4582-743F0B8F1153}"/>
              </a:ext>
            </a:extLst>
          </p:cNvPr>
          <p:cNvSpPr/>
          <p:nvPr/>
        </p:nvSpPr>
        <p:spPr bwMode="white">
          <a:xfrm>
            <a:off x="7291041" y="2982035"/>
            <a:ext cx="238016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C5B8825-D325-4888-9A4C-D050C66E07E4}"/>
              </a:ext>
            </a:extLst>
          </p:cNvPr>
          <p:cNvSpPr/>
          <p:nvPr/>
        </p:nvSpPr>
        <p:spPr bwMode="white">
          <a:xfrm>
            <a:off x="7900363" y="2982035"/>
            <a:ext cx="428429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1C38814-A180-07FA-CBA3-0F8EC563760A}"/>
              </a:ext>
            </a:extLst>
          </p:cNvPr>
          <p:cNvSpPr/>
          <p:nvPr/>
        </p:nvSpPr>
        <p:spPr bwMode="white">
          <a:xfrm>
            <a:off x="2035636" y="3697135"/>
            <a:ext cx="409388" cy="27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41BEC16-68C2-A2F8-4DC6-D9CFE90D6589}"/>
              </a:ext>
            </a:extLst>
          </p:cNvPr>
          <p:cNvSpPr/>
          <p:nvPr/>
        </p:nvSpPr>
        <p:spPr bwMode="white">
          <a:xfrm>
            <a:off x="3473256" y="3773413"/>
            <a:ext cx="418909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B30A6E7-62A6-8D8B-9467-9A37110DDA00}"/>
              </a:ext>
            </a:extLst>
          </p:cNvPr>
          <p:cNvSpPr/>
          <p:nvPr/>
        </p:nvSpPr>
        <p:spPr bwMode="white">
          <a:xfrm>
            <a:off x="4434842" y="3773413"/>
            <a:ext cx="399867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7DBCBFC-0110-A3AA-88F4-182C53DCA4BE}"/>
              </a:ext>
            </a:extLst>
          </p:cNvPr>
          <p:cNvSpPr/>
          <p:nvPr/>
        </p:nvSpPr>
        <p:spPr bwMode="white">
          <a:xfrm>
            <a:off x="5348826" y="3773413"/>
            <a:ext cx="418909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7D31308-CDFD-96E6-5C21-942D1B4E229E}"/>
              </a:ext>
            </a:extLst>
          </p:cNvPr>
          <p:cNvSpPr/>
          <p:nvPr/>
        </p:nvSpPr>
        <p:spPr bwMode="white">
          <a:xfrm>
            <a:off x="6891173" y="3697135"/>
            <a:ext cx="390347" cy="257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4F958E1-BF11-3D26-A145-3DFC11F6928C}"/>
              </a:ext>
            </a:extLst>
          </p:cNvPr>
          <p:cNvSpPr/>
          <p:nvPr/>
        </p:nvSpPr>
        <p:spPr bwMode="white">
          <a:xfrm>
            <a:off x="9357024" y="3773413"/>
            <a:ext cx="418910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13F21E2-BA3C-6575-408E-7140AF38E075}"/>
              </a:ext>
            </a:extLst>
          </p:cNvPr>
          <p:cNvSpPr/>
          <p:nvPr/>
        </p:nvSpPr>
        <p:spPr bwMode="white">
          <a:xfrm>
            <a:off x="10318611" y="3773413"/>
            <a:ext cx="390347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E93BE5E-669C-1B19-EC7E-1331986F9B2E}"/>
              </a:ext>
            </a:extLst>
          </p:cNvPr>
          <p:cNvSpPr/>
          <p:nvPr/>
        </p:nvSpPr>
        <p:spPr bwMode="white">
          <a:xfrm>
            <a:off x="11232595" y="3773413"/>
            <a:ext cx="418909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F162E5-31E0-E6CB-F36F-68412C463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795E64-393E-2264-3202-1DF9BB9C2FB4}"/>
              </a:ext>
            </a:extLst>
          </p:cNvPr>
          <p:cNvSpPr/>
          <p:nvPr/>
        </p:nvSpPr>
        <p:spPr bwMode="white">
          <a:xfrm>
            <a:off x="2349818" y="1322163"/>
            <a:ext cx="342743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072792-0BB7-C716-7FB7-F952116762EC}"/>
              </a:ext>
            </a:extLst>
          </p:cNvPr>
          <p:cNvSpPr/>
          <p:nvPr/>
        </p:nvSpPr>
        <p:spPr bwMode="white">
          <a:xfrm>
            <a:off x="6224727" y="1312636"/>
            <a:ext cx="399867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B8ECA0-BAE2-7957-84A3-843C0950D701}"/>
              </a:ext>
            </a:extLst>
          </p:cNvPr>
          <p:cNvSpPr/>
          <p:nvPr/>
        </p:nvSpPr>
        <p:spPr bwMode="white">
          <a:xfrm>
            <a:off x="10109157" y="1312636"/>
            <a:ext cx="390347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AEACE6-5802-B2E4-5CA9-3DAF80392F2F}"/>
              </a:ext>
            </a:extLst>
          </p:cNvPr>
          <p:cNvSpPr/>
          <p:nvPr/>
        </p:nvSpPr>
        <p:spPr bwMode="white">
          <a:xfrm>
            <a:off x="2511669" y="1893745"/>
            <a:ext cx="361785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5FEA20-B917-42B9-B2E9-4144E1B178D4}"/>
              </a:ext>
            </a:extLst>
          </p:cNvPr>
          <p:cNvSpPr/>
          <p:nvPr/>
        </p:nvSpPr>
        <p:spPr bwMode="white">
          <a:xfrm>
            <a:off x="6386578" y="1893745"/>
            <a:ext cx="41890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602C9F-08C9-6D65-AB59-40AFB752FB25}"/>
              </a:ext>
            </a:extLst>
          </p:cNvPr>
          <p:cNvSpPr/>
          <p:nvPr/>
        </p:nvSpPr>
        <p:spPr bwMode="white">
          <a:xfrm>
            <a:off x="10261487" y="1893745"/>
            <a:ext cx="42842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B237DD-16BB-B9D7-8199-582949BE3D2C}"/>
              </a:ext>
            </a:extLst>
          </p:cNvPr>
          <p:cNvSpPr/>
          <p:nvPr/>
        </p:nvSpPr>
        <p:spPr bwMode="white">
          <a:xfrm>
            <a:off x="2502148" y="2484380"/>
            <a:ext cx="371305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AF276C-2185-59BA-EE84-EA2F5CC52E12}"/>
              </a:ext>
            </a:extLst>
          </p:cNvPr>
          <p:cNvSpPr/>
          <p:nvPr/>
        </p:nvSpPr>
        <p:spPr bwMode="white">
          <a:xfrm>
            <a:off x="6386578" y="2474853"/>
            <a:ext cx="41890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3DA925-49D0-683A-CF58-3F6D85A0330D}"/>
              </a:ext>
            </a:extLst>
          </p:cNvPr>
          <p:cNvSpPr/>
          <p:nvPr/>
        </p:nvSpPr>
        <p:spPr bwMode="white">
          <a:xfrm>
            <a:off x="10261487" y="2474853"/>
            <a:ext cx="42842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0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7114CD-6725-9488-9808-C2CCF307C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B3162C-7064-09D9-0FF4-267AC715C9CA}"/>
              </a:ext>
            </a:extLst>
          </p:cNvPr>
          <p:cNvSpPr/>
          <p:nvPr/>
        </p:nvSpPr>
        <p:spPr bwMode="white">
          <a:xfrm>
            <a:off x="2949619" y="1055981"/>
            <a:ext cx="647404" cy="59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3D86C1-4DDF-586E-8D96-63E9BDC518C9}"/>
              </a:ext>
            </a:extLst>
          </p:cNvPr>
          <p:cNvSpPr/>
          <p:nvPr/>
        </p:nvSpPr>
        <p:spPr bwMode="white">
          <a:xfrm>
            <a:off x="5796297" y="1055981"/>
            <a:ext cx="647404" cy="59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A83684-3F3B-8D15-FFC0-7EBC27887E24}"/>
              </a:ext>
            </a:extLst>
          </p:cNvPr>
          <p:cNvSpPr/>
          <p:nvPr/>
        </p:nvSpPr>
        <p:spPr bwMode="white">
          <a:xfrm>
            <a:off x="10299570" y="1055981"/>
            <a:ext cx="647404" cy="59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ABF5BF-DE00-98F6-00CA-DBF6044875CB}"/>
              </a:ext>
            </a:extLst>
          </p:cNvPr>
          <p:cNvSpPr/>
          <p:nvPr/>
        </p:nvSpPr>
        <p:spPr bwMode="white">
          <a:xfrm>
            <a:off x="2121322" y="1885438"/>
            <a:ext cx="647404" cy="59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F7BD97-F383-C078-5F07-A8375447363E}"/>
              </a:ext>
            </a:extLst>
          </p:cNvPr>
          <p:cNvSpPr/>
          <p:nvPr/>
        </p:nvSpPr>
        <p:spPr bwMode="white">
          <a:xfrm>
            <a:off x="5796297" y="1885438"/>
            <a:ext cx="647404" cy="59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1228BE-6924-EE3B-ABF5-336D98E34AB5}"/>
              </a:ext>
            </a:extLst>
          </p:cNvPr>
          <p:cNvSpPr/>
          <p:nvPr/>
        </p:nvSpPr>
        <p:spPr bwMode="white">
          <a:xfrm>
            <a:off x="9461752" y="1885438"/>
            <a:ext cx="647404" cy="59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9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AC1FE0-7B28-5A52-D76E-494A4A13A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C98E0D-0F4F-E3B8-3C24-01D7AF990CC6}"/>
              </a:ext>
            </a:extLst>
          </p:cNvPr>
          <p:cNvSpPr/>
          <p:nvPr/>
        </p:nvSpPr>
        <p:spPr bwMode="white">
          <a:xfrm>
            <a:off x="3454214" y="3688174"/>
            <a:ext cx="2418247" cy="343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7260E8-F90E-2CC0-970A-51C76B876ABE}"/>
              </a:ext>
            </a:extLst>
          </p:cNvPr>
          <p:cNvSpPr/>
          <p:nvPr/>
        </p:nvSpPr>
        <p:spPr bwMode="white">
          <a:xfrm>
            <a:off x="2016595" y="4260353"/>
            <a:ext cx="6045619" cy="352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15F72B5-7DB2-727A-E699-04731532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/>
        </p:blipFill>
        <p:spPr>
          <a:xfrm>
            <a:off x="839416" y="4838293"/>
            <a:ext cx="11017224" cy="176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850F7F-F0E7-96AD-6DEA-FC63ECDBE5E3}"/>
              </a:ext>
            </a:extLst>
          </p:cNvPr>
          <p:cNvSpPr/>
          <p:nvPr/>
        </p:nvSpPr>
        <p:spPr bwMode="white">
          <a:xfrm>
            <a:off x="3467118" y="5621603"/>
            <a:ext cx="2408727" cy="353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375A7F-E243-7F55-D251-6A9126382AD6}"/>
              </a:ext>
            </a:extLst>
          </p:cNvPr>
          <p:cNvSpPr/>
          <p:nvPr/>
        </p:nvSpPr>
        <p:spPr bwMode="white">
          <a:xfrm>
            <a:off x="2753068" y="6194758"/>
            <a:ext cx="4217652" cy="353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2023-11-24T13:02:37Z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