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0" y="2492896"/>
            <a:ext cx="517207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1" y="4004659"/>
            <a:ext cx="102012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BA4A3E-47C1-3E48-C3B3-384950386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6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A5A20C-927C-33C1-B0F3-EDAFE6C5DCC2}"/>
              </a:ext>
            </a:extLst>
          </p:cNvPr>
          <p:cNvSpPr/>
          <p:nvPr/>
        </p:nvSpPr>
        <p:spPr bwMode="white">
          <a:xfrm>
            <a:off x="3006743" y="2104103"/>
            <a:ext cx="418909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D0395D-61BC-D818-C732-2E5246A79487}"/>
              </a:ext>
            </a:extLst>
          </p:cNvPr>
          <p:cNvSpPr/>
          <p:nvPr/>
        </p:nvSpPr>
        <p:spPr bwMode="white">
          <a:xfrm>
            <a:off x="8109818" y="2104103"/>
            <a:ext cx="247537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93DB00-38E4-F2B5-3094-9ADF6C312F75}"/>
              </a:ext>
            </a:extLst>
          </p:cNvPr>
          <p:cNvSpPr/>
          <p:nvPr/>
        </p:nvSpPr>
        <p:spPr bwMode="white">
          <a:xfrm>
            <a:off x="9756892" y="2104103"/>
            <a:ext cx="238016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65CC9B-4D53-CA4F-05E5-88B5D27E7C5A}"/>
              </a:ext>
            </a:extLst>
          </p:cNvPr>
          <p:cNvSpPr/>
          <p:nvPr/>
        </p:nvSpPr>
        <p:spPr bwMode="white">
          <a:xfrm>
            <a:off x="2549752" y="2780777"/>
            <a:ext cx="238016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E93634-42D5-388C-5B13-A5FB90376515}"/>
              </a:ext>
            </a:extLst>
          </p:cNvPr>
          <p:cNvSpPr/>
          <p:nvPr/>
        </p:nvSpPr>
        <p:spPr bwMode="white">
          <a:xfrm>
            <a:off x="8109818" y="2780777"/>
            <a:ext cx="247537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598A9F-C618-DB41-3670-4F9DB49D55D2}"/>
              </a:ext>
            </a:extLst>
          </p:cNvPr>
          <p:cNvSpPr/>
          <p:nvPr/>
        </p:nvSpPr>
        <p:spPr bwMode="white">
          <a:xfrm>
            <a:off x="9756892" y="2780777"/>
            <a:ext cx="238016" cy="26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0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E7826B-DA45-C31D-766C-2C26E033F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1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48BCA8-D1FA-C0D3-3E6E-4C2828D214CA}"/>
              </a:ext>
            </a:extLst>
          </p:cNvPr>
          <p:cNvSpPr/>
          <p:nvPr/>
        </p:nvSpPr>
        <p:spPr bwMode="white">
          <a:xfrm>
            <a:off x="2292694" y="1398884"/>
            <a:ext cx="390347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3491DC-F355-3F8A-BA0E-398AD345C34B}"/>
              </a:ext>
            </a:extLst>
          </p:cNvPr>
          <p:cNvSpPr/>
          <p:nvPr/>
        </p:nvSpPr>
        <p:spPr bwMode="white">
          <a:xfrm>
            <a:off x="9404628" y="1398884"/>
            <a:ext cx="390347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A3B4A1-2E02-FB06-507A-E2D1233C526F}"/>
              </a:ext>
            </a:extLst>
          </p:cNvPr>
          <p:cNvSpPr/>
          <p:nvPr/>
        </p:nvSpPr>
        <p:spPr bwMode="white">
          <a:xfrm>
            <a:off x="2483107" y="2189960"/>
            <a:ext cx="390347" cy="26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07B2F0-FC97-A3BA-CEAC-AFE94B721322}"/>
              </a:ext>
            </a:extLst>
          </p:cNvPr>
          <p:cNvSpPr/>
          <p:nvPr/>
        </p:nvSpPr>
        <p:spPr bwMode="white">
          <a:xfrm>
            <a:off x="6215206" y="2189960"/>
            <a:ext cx="390347" cy="26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B54786-388F-B3B8-ADED-96B2D9E0104B}"/>
              </a:ext>
            </a:extLst>
          </p:cNvPr>
          <p:cNvSpPr/>
          <p:nvPr/>
        </p:nvSpPr>
        <p:spPr bwMode="white">
          <a:xfrm>
            <a:off x="9214214" y="2189960"/>
            <a:ext cx="380827" cy="26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48BCA8-D1FA-C0D3-3E6E-4C2828D214CA}"/>
              </a:ext>
            </a:extLst>
          </p:cNvPr>
          <p:cNvSpPr/>
          <p:nvPr/>
        </p:nvSpPr>
        <p:spPr bwMode="white">
          <a:xfrm>
            <a:off x="6201509" y="1398884"/>
            <a:ext cx="390347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5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239A5D-0B1C-95DC-C28F-B14F14010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EAEC86-B860-405F-0BB0-91F5DCAA0C30}"/>
              </a:ext>
            </a:extLst>
          </p:cNvPr>
          <p:cNvSpPr/>
          <p:nvPr/>
        </p:nvSpPr>
        <p:spPr bwMode="white">
          <a:xfrm>
            <a:off x="6538909" y="1407673"/>
            <a:ext cx="2760991" cy="342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E5EF8E-2846-9E7A-C7E7-B7697B83B2DB}"/>
              </a:ext>
            </a:extLst>
          </p:cNvPr>
          <p:cNvSpPr/>
          <p:nvPr/>
        </p:nvSpPr>
        <p:spPr bwMode="white">
          <a:xfrm>
            <a:off x="9661685" y="1436246"/>
            <a:ext cx="1123438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4CE495-C4CB-6D0D-4644-FB47F1F31CAB}"/>
              </a:ext>
            </a:extLst>
          </p:cNvPr>
          <p:cNvSpPr/>
          <p:nvPr/>
        </p:nvSpPr>
        <p:spPr bwMode="white">
          <a:xfrm>
            <a:off x="6538909" y="2083898"/>
            <a:ext cx="2313520" cy="352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9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9BAF21-A72A-09DE-7B25-36F558836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2C7F76-E1B2-B0CE-4D43-5FE8060D66FD}"/>
              </a:ext>
            </a:extLst>
          </p:cNvPr>
          <p:cNvSpPr/>
          <p:nvPr/>
        </p:nvSpPr>
        <p:spPr bwMode="white">
          <a:xfrm>
            <a:off x="845553" y="1218525"/>
            <a:ext cx="1275768" cy="124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5C799D-716D-B563-4415-EF930394D325}"/>
              </a:ext>
            </a:extLst>
          </p:cNvPr>
          <p:cNvSpPr/>
          <p:nvPr/>
        </p:nvSpPr>
        <p:spPr bwMode="white">
          <a:xfrm>
            <a:off x="8719140" y="1247142"/>
            <a:ext cx="2304000" cy="120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F0324E-E478-028E-8A6F-4A3357795F6E}"/>
              </a:ext>
            </a:extLst>
          </p:cNvPr>
          <p:cNvSpPr/>
          <p:nvPr/>
        </p:nvSpPr>
        <p:spPr bwMode="white">
          <a:xfrm>
            <a:off x="5786776" y="3507926"/>
            <a:ext cx="381232" cy="42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B693BC-88DD-D281-A48F-B139CD209071}"/>
              </a:ext>
            </a:extLst>
          </p:cNvPr>
          <p:cNvSpPr/>
          <p:nvPr/>
        </p:nvSpPr>
        <p:spPr bwMode="white">
          <a:xfrm>
            <a:off x="2825851" y="3527004"/>
            <a:ext cx="428429" cy="25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E34FFC-2756-C626-E5EB-E0CD75DC6E5C}"/>
              </a:ext>
            </a:extLst>
          </p:cNvPr>
          <p:cNvSpPr/>
          <p:nvPr/>
        </p:nvSpPr>
        <p:spPr bwMode="white">
          <a:xfrm>
            <a:off x="3473256" y="3622396"/>
            <a:ext cx="266578" cy="3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7DD600-5275-A166-5F9E-A9FFE21EA893}"/>
              </a:ext>
            </a:extLst>
          </p:cNvPr>
          <p:cNvSpPr/>
          <p:nvPr/>
        </p:nvSpPr>
        <p:spPr bwMode="white">
          <a:xfrm>
            <a:off x="4063537" y="3517465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32192FE-3E79-A36E-3880-78543383ED39}"/>
              </a:ext>
            </a:extLst>
          </p:cNvPr>
          <p:cNvSpPr/>
          <p:nvPr/>
        </p:nvSpPr>
        <p:spPr bwMode="white">
          <a:xfrm>
            <a:off x="4910876" y="3517465"/>
            <a:ext cx="418909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8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D1F1CA-3EA1-492E-B727-BD94BFE44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8D6604-7858-F654-601B-4C6A288F79C8}"/>
              </a:ext>
            </a:extLst>
          </p:cNvPr>
          <p:cNvSpPr/>
          <p:nvPr/>
        </p:nvSpPr>
        <p:spPr bwMode="white">
          <a:xfrm>
            <a:off x="8462082" y="2029183"/>
            <a:ext cx="247537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541503-2C48-092B-D186-C133AE98608F}"/>
              </a:ext>
            </a:extLst>
          </p:cNvPr>
          <p:cNvSpPr/>
          <p:nvPr/>
        </p:nvSpPr>
        <p:spPr bwMode="white">
          <a:xfrm>
            <a:off x="4282512" y="2525169"/>
            <a:ext cx="238016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93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