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6" r:id="rId5"/>
    <p:sldId id="265" r:id="rId6"/>
    <p:sldId id="264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787" y="2781300"/>
            <a:ext cx="4162425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2CDB16-ACA4-D785-131D-7C714821F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4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923674-8A46-3186-8F8F-1F74118FAD30}"/>
              </a:ext>
            </a:extLst>
          </p:cNvPr>
          <p:cNvSpPr/>
          <p:nvPr/>
        </p:nvSpPr>
        <p:spPr bwMode="white">
          <a:xfrm>
            <a:off x="1550082" y="3696942"/>
            <a:ext cx="418909" cy="257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860C73-41DB-A0F7-86EA-FDF9D5EAA39B}"/>
              </a:ext>
            </a:extLst>
          </p:cNvPr>
          <p:cNvSpPr/>
          <p:nvPr/>
        </p:nvSpPr>
        <p:spPr bwMode="white">
          <a:xfrm>
            <a:off x="3101950" y="3696942"/>
            <a:ext cx="238016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861C7F-44F7-E8C7-C850-BAE42313132E}"/>
              </a:ext>
            </a:extLst>
          </p:cNvPr>
          <p:cNvSpPr/>
          <p:nvPr/>
        </p:nvSpPr>
        <p:spPr bwMode="white">
          <a:xfrm>
            <a:off x="5682049" y="3696942"/>
            <a:ext cx="228495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5261CE-865B-1553-B0E8-EE9EC6552CF0}"/>
              </a:ext>
            </a:extLst>
          </p:cNvPr>
          <p:cNvSpPr/>
          <p:nvPr/>
        </p:nvSpPr>
        <p:spPr bwMode="white">
          <a:xfrm>
            <a:off x="7138710" y="3696942"/>
            <a:ext cx="228495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23FF48-492F-6C59-086B-880EB9F91EC5}"/>
              </a:ext>
            </a:extLst>
          </p:cNvPr>
          <p:cNvSpPr/>
          <p:nvPr/>
        </p:nvSpPr>
        <p:spPr bwMode="white">
          <a:xfrm>
            <a:off x="9642644" y="3696942"/>
            <a:ext cx="390347" cy="257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0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4B91E1-4BB5-8249-1DAB-09D0DC803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3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B8F1D7-E362-448C-208F-E745844E1471}"/>
              </a:ext>
            </a:extLst>
          </p:cNvPr>
          <p:cNvSpPr/>
          <p:nvPr/>
        </p:nvSpPr>
        <p:spPr bwMode="white">
          <a:xfrm>
            <a:off x="3473256" y="2930606"/>
            <a:ext cx="647404" cy="295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3E83D2-AAF6-9AFA-1CD1-B9622533893A}"/>
              </a:ext>
            </a:extLst>
          </p:cNvPr>
          <p:cNvSpPr/>
          <p:nvPr/>
        </p:nvSpPr>
        <p:spPr bwMode="white">
          <a:xfrm>
            <a:off x="5539239" y="2902044"/>
            <a:ext cx="628363" cy="333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B057A7-8751-1400-09AD-E64CD276C5F3}"/>
              </a:ext>
            </a:extLst>
          </p:cNvPr>
          <p:cNvSpPr/>
          <p:nvPr/>
        </p:nvSpPr>
        <p:spPr bwMode="white">
          <a:xfrm>
            <a:off x="7272000" y="2902044"/>
            <a:ext cx="1294810" cy="333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15A431-849C-6820-3928-63B324CEF952}"/>
              </a:ext>
            </a:extLst>
          </p:cNvPr>
          <p:cNvSpPr/>
          <p:nvPr/>
        </p:nvSpPr>
        <p:spPr bwMode="white">
          <a:xfrm>
            <a:off x="9642644" y="2930606"/>
            <a:ext cx="647404" cy="295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1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EF0860-B6C6-8EAC-CE6D-E4CC65F72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615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4429A29-47E3-C050-5FF4-CBA3502B6F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06"/>
          <a:stretch/>
        </p:blipFill>
        <p:spPr>
          <a:xfrm>
            <a:off x="1955856" y="836712"/>
            <a:ext cx="8328288" cy="216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B68A39D6-7A52-E299-A5F2-43F254A30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16162"/>
            <a:ext cx="11520000" cy="241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3F882E-D928-E16F-FD7A-B8BC5B02BF71}"/>
              </a:ext>
            </a:extLst>
          </p:cNvPr>
          <p:cNvSpPr/>
          <p:nvPr/>
        </p:nvSpPr>
        <p:spPr bwMode="white">
          <a:xfrm>
            <a:off x="778908" y="4810076"/>
            <a:ext cx="3012835" cy="1139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2AE5FD-AA90-2D00-6899-8493A03D6886}"/>
              </a:ext>
            </a:extLst>
          </p:cNvPr>
          <p:cNvSpPr/>
          <p:nvPr/>
        </p:nvSpPr>
        <p:spPr bwMode="white">
          <a:xfrm>
            <a:off x="6443702" y="4810077"/>
            <a:ext cx="4476834" cy="1021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0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E3C105-CA8F-1565-87B2-642B58F65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CDB40D-7316-4E1A-0AEA-665984566C74}"/>
              </a:ext>
            </a:extLst>
          </p:cNvPr>
          <p:cNvSpPr/>
          <p:nvPr/>
        </p:nvSpPr>
        <p:spPr bwMode="white">
          <a:xfrm>
            <a:off x="3016264" y="1122282"/>
            <a:ext cx="2199272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3B8F33-A330-BFF2-4873-A1646C1121CF}"/>
              </a:ext>
            </a:extLst>
          </p:cNvPr>
          <p:cNvSpPr/>
          <p:nvPr/>
        </p:nvSpPr>
        <p:spPr bwMode="white">
          <a:xfrm>
            <a:off x="8328793" y="1122282"/>
            <a:ext cx="2199272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8F6CF0-4E80-66D2-1982-9C400F913FBE}"/>
              </a:ext>
            </a:extLst>
          </p:cNvPr>
          <p:cNvSpPr/>
          <p:nvPr/>
        </p:nvSpPr>
        <p:spPr bwMode="white">
          <a:xfrm>
            <a:off x="807471" y="1722580"/>
            <a:ext cx="4496441" cy="1800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724A92-F397-1609-F6C5-A8C004DB5F93}"/>
              </a:ext>
            </a:extLst>
          </p:cNvPr>
          <p:cNvSpPr/>
          <p:nvPr/>
        </p:nvSpPr>
        <p:spPr bwMode="white">
          <a:xfrm>
            <a:off x="6491305" y="1722580"/>
            <a:ext cx="4627041" cy="2426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14429A29-47E3-C050-5FF4-CBA3502B6F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06"/>
          <a:stretch/>
        </p:blipFill>
        <p:spPr>
          <a:xfrm>
            <a:off x="1559496" y="4396442"/>
            <a:ext cx="8328288" cy="216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614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2023-11-24T12:54:44Z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