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492896"/>
            <a:ext cx="5172075" cy="1114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933056"/>
            <a:ext cx="699135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8D2516-A62F-B768-0808-A488CBFC0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8129D3-ED84-C748-9841-61F4E25763CF}"/>
              </a:ext>
            </a:extLst>
          </p:cNvPr>
          <p:cNvSpPr/>
          <p:nvPr/>
        </p:nvSpPr>
        <p:spPr bwMode="white">
          <a:xfrm>
            <a:off x="4948958" y="2069022"/>
            <a:ext cx="228495" cy="25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D79F66-6F22-A49D-3625-97B9DD1BFCEF}"/>
              </a:ext>
            </a:extLst>
          </p:cNvPr>
          <p:cNvSpPr/>
          <p:nvPr/>
        </p:nvSpPr>
        <p:spPr bwMode="white">
          <a:xfrm>
            <a:off x="8309752" y="2069022"/>
            <a:ext cx="399867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E07D11-A6FA-F9B0-0E62-7994CC59B137}"/>
              </a:ext>
            </a:extLst>
          </p:cNvPr>
          <p:cNvSpPr/>
          <p:nvPr/>
        </p:nvSpPr>
        <p:spPr bwMode="white">
          <a:xfrm>
            <a:off x="4977520" y="2966498"/>
            <a:ext cx="238016" cy="25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D37DD1-C6B5-7F88-BC73-9A4B2D53AA89}"/>
              </a:ext>
            </a:extLst>
          </p:cNvPr>
          <p:cNvSpPr/>
          <p:nvPr/>
        </p:nvSpPr>
        <p:spPr bwMode="white">
          <a:xfrm>
            <a:off x="8404958" y="2966498"/>
            <a:ext cx="257057" cy="25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1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A17A8A-8AB8-898B-E76D-DCACC5E84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6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2F6433-D552-EFD2-27F4-DB2135F580B5}"/>
              </a:ext>
            </a:extLst>
          </p:cNvPr>
          <p:cNvSpPr/>
          <p:nvPr/>
        </p:nvSpPr>
        <p:spPr bwMode="white">
          <a:xfrm>
            <a:off x="1569123" y="2106052"/>
            <a:ext cx="390347" cy="27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6BDAFD-C80D-018B-0FB6-F4B161F22938}"/>
              </a:ext>
            </a:extLst>
          </p:cNvPr>
          <p:cNvSpPr/>
          <p:nvPr/>
        </p:nvSpPr>
        <p:spPr bwMode="white">
          <a:xfrm>
            <a:off x="6205685" y="2115594"/>
            <a:ext cx="399867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550203-8A64-D26A-4154-A69089B2C095}"/>
              </a:ext>
            </a:extLst>
          </p:cNvPr>
          <p:cNvSpPr/>
          <p:nvPr/>
        </p:nvSpPr>
        <p:spPr bwMode="white">
          <a:xfrm>
            <a:off x="9395107" y="2115594"/>
            <a:ext cx="399867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1DCEC24-D326-3F81-32C4-CDC37693F17F}"/>
              </a:ext>
            </a:extLst>
          </p:cNvPr>
          <p:cNvSpPr/>
          <p:nvPr/>
        </p:nvSpPr>
        <p:spPr bwMode="white">
          <a:xfrm>
            <a:off x="1740495" y="2897978"/>
            <a:ext cx="399867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ACCF579-22F5-36A7-5CF1-5A294979F257}"/>
              </a:ext>
            </a:extLst>
          </p:cNvPr>
          <p:cNvSpPr/>
          <p:nvPr/>
        </p:nvSpPr>
        <p:spPr bwMode="white">
          <a:xfrm>
            <a:off x="6215206" y="2888437"/>
            <a:ext cx="390347" cy="27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B2D1E6D-EAE3-7BE8-A4BA-B2BF49287DAA}"/>
              </a:ext>
            </a:extLst>
          </p:cNvPr>
          <p:cNvSpPr/>
          <p:nvPr/>
        </p:nvSpPr>
        <p:spPr bwMode="white">
          <a:xfrm>
            <a:off x="9404628" y="2888437"/>
            <a:ext cx="390347" cy="27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2926B5D-02DC-5694-3E61-38CCAF657BA9}"/>
              </a:ext>
            </a:extLst>
          </p:cNvPr>
          <p:cNvSpPr/>
          <p:nvPr/>
        </p:nvSpPr>
        <p:spPr bwMode="white">
          <a:xfrm>
            <a:off x="2292694" y="3670821"/>
            <a:ext cx="390347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53745D8-078E-ADE4-ABBB-1D1CA8D768F2}"/>
              </a:ext>
            </a:extLst>
          </p:cNvPr>
          <p:cNvSpPr/>
          <p:nvPr/>
        </p:nvSpPr>
        <p:spPr bwMode="white">
          <a:xfrm>
            <a:off x="6215206" y="3670821"/>
            <a:ext cx="380826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6E8F962-5916-CA17-9CC0-BA37C74EE392}"/>
              </a:ext>
            </a:extLst>
          </p:cNvPr>
          <p:cNvSpPr/>
          <p:nvPr/>
        </p:nvSpPr>
        <p:spPr bwMode="white">
          <a:xfrm flipV="1">
            <a:off x="9614082" y="3670822"/>
            <a:ext cx="333223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B67A93-996F-E81A-4261-E257EC51F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9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B88C09-0435-3E4A-0DEF-2C64AE54EA0A}"/>
              </a:ext>
            </a:extLst>
          </p:cNvPr>
          <p:cNvSpPr/>
          <p:nvPr/>
        </p:nvSpPr>
        <p:spPr bwMode="white">
          <a:xfrm>
            <a:off x="2721123" y="3711376"/>
            <a:ext cx="4151008" cy="35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D5575B-891B-B0F0-0C05-1FB71907226D}"/>
              </a:ext>
            </a:extLst>
          </p:cNvPr>
          <p:cNvSpPr/>
          <p:nvPr/>
        </p:nvSpPr>
        <p:spPr bwMode="white">
          <a:xfrm>
            <a:off x="2740165" y="4320718"/>
            <a:ext cx="4036760" cy="35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CD15EF-F676-2F50-1F33-CEF5A22C9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4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483F32-CF3A-4579-471B-9CF3CA0C2D36}"/>
              </a:ext>
            </a:extLst>
          </p:cNvPr>
          <p:cNvSpPr/>
          <p:nvPr/>
        </p:nvSpPr>
        <p:spPr bwMode="white">
          <a:xfrm>
            <a:off x="2254611" y="1628143"/>
            <a:ext cx="3427438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DEB029-1A4C-56C6-34F8-BEDE0F82CF8A}"/>
              </a:ext>
            </a:extLst>
          </p:cNvPr>
          <p:cNvSpPr/>
          <p:nvPr/>
        </p:nvSpPr>
        <p:spPr bwMode="white">
          <a:xfrm>
            <a:off x="6024793" y="1647213"/>
            <a:ext cx="2846677" cy="324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C90842-D9C2-5DE3-5FA3-FF14839760E3}"/>
              </a:ext>
            </a:extLst>
          </p:cNvPr>
          <p:cNvSpPr/>
          <p:nvPr/>
        </p:nvSpPr>
        <p:spPr bwMode="white">
          <a:xfrm>
            <a:off x="2273652" y="2238378"/>
            <a:ext cx="2941884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EDA4A2-0F81-19DB-B290-41479B4E5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1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31C196-21C4-5A64-FFCF-4E55745B04EC}"/>
              </a:ext>
            </a:extLst>
          </p:cNvPr>
          <p:cNvSpPr/>
          <p:nvPr/>
        </p:nvSpPr>
        <p:spPr bwMode="white">
          <a:xfrm>
            <a:off x="10328132" y="1556612"/>
            <a:ext cx="428429" cy="258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1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2023-11-24T12:51:58Z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