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5" r:id="rId5"/>
    <p:sldId id="264" r:id="rId6"/>
    <p:sldId id="263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40" autoAdjust="0"/>
    <p:restoredTop sz="94660"/>
  </p:normalViewPr>
  <p:slideViewPr>
    <p:cSldViewPr showGuides="1">
      <p:cViewPr varScale="1">
        <p:scale>
          <a:sx n="67" d="100"/>
          <a:sy n="67" d="100"/>
        </p:scale>
        <p:origin x="96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960" y="2492896"/>
            <a:ext cx="5172075" cy="1114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036" y="3956060"/>
            <a:ext cx="7019925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E3C347-BB94-6626-94A9-AE3089B9C8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76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2DCEAA8-740A-50E5-8D1E-4126C8AA799E}"/>
              </a:ext>
            </a:extLst>
          </p:cNvPr>
          <p:cNvSpPr/>
          <p:nvPr/>
        </p:nvSpPr>
        <p:spPr bwMode="white">
          <a:xfrm>
            <a:off x="1245421" y="2998042"/>
            <a:ext cx="1018710" cy="323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6060CD7-818D-0D7E-480A-489DE14DB4FD}"/>
              </a:ext>
            </a:extLst>
          </p:cNvPr>
          <p:cNvSpPr/>
          <p:nvPr/>
        </p:nvSpPr>
        <p:spPr bwMode="white">
          <a:xfrm>
            <a:off x="3539900" y="2998042"/>
            <a:ext cx="856859" cy="323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D110B2A-ED8F-A9D2-152F-8F541AC9E7B7}"/>
              </a:ext>
            </a:extLst>
          </p:cNvPr>
          <p:cNvSpPr/>
          <p:nvPr/>
        </p:nvSpPr>
        <p:spPr bwMode="white">
          <a:xfrm>
            <a:off x="5729652" y="2998042"/>
            <a:ext cx="856859" cy="323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E313847-5BB2-DD87-321B-B8F58A2A6B25}"/>
              </a:ext>
            </a:extLst>
          </p:cNvPr>
          <p:cNvSpPr/>
          <p:nvPr/>
        </p:nvSpPr>
        <p:spPr bwMode="white">
          <a:xfrm>
            <a:off x="7852760" y="2998042"/>
            <a:ext cx="837818" cy="323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BB85AC1-80D1-CE24-622C-C5D0F6353039}"/>
              </a:ext>
            </a:extLst>
          </p:cNvPr>
          <p:cNvSpPr/>
          <p:nvPr/>
        </p:nvSpPr>
        <p:spPr bwMode="white">
          <a:xfrm>
            <a:off x="10023471" y="2998042"/>
            <a:ext cx="685487" cy="323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06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19B896-1F14-A234-1536-961029B55C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16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C5C5905-CCAB-2342-6F40-C2BF6B09C6ED}"/>
              </a:ext>
            </a:extLst>
          </p:cNvPr>
          <p:cNvSpPr/>
          <p:nvPr/>
        </p:nvSpPr>
        <p:spPr bwMode="white">
          <a:xfrm>
            <a:off x="1816661" y="1295366"/>
            <a:ext cx="238016" cy="257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F44DD4F-ECE3-D60F-7A28-BFD5C05B2A51}"/>
              </a:ext>
            </a:extLst>
          </p:cNvPr>
          <p:cNvSpPr/>
          <p:nvPr/>
        </p:nvSpPr>
        <p:spPr bwMode="white">
          <a:xfrm>
            <a:off x="4615735" y="2163921"/>
            <a:ext cx="238016" cy="267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71A6A86-98C9-8C4E-4B08-80E33BEB3F81}"/>
              </a:ext>
            </a:extLst>
          </p:cNvPr>
          <p:cNvSpPr/>
          <p:nvPr/>
        </p:nvSpPr>
        <p:spPr bwMode="white">
          <a:xfrm>
            <a:off x="4292033" y="3003842"/>
            <a:ext cx="1218644" cy="353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DA530FE-C13A-31A4-79A6-5340BD1724B4}"/>
              </a:ext>
            </a:extLst>
          </p:cNvPr>
          <p:cNvSpPr/>
          <p:nvPr/>
        </p:nvSpPr>
        <p:spPr bwMode="white">
          <a:xfrm>
            <a:off x="8185983" y="3003842"/>
            <a:ext cx="1199603" cy="353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10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D7BED4B-7920-5F8C-8F26-D992AFC74F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31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EE7AE67-59E1-15F9-F0B6-6CC35C21659C}"/>
              </a:ext>
            </a:extLst>
          </p:cNvPr>
          <p:cNvSpPr/>
          <p:nvPr/>
        </p:nvSpPr>
        <p:spPr bwMode="white">
          <a:xfrm>
            <a:off x="3930247" y="3295604"/>
            <a:ext cx="409388" cy="266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F9324DD-7141-DEEF-A84A-BB1DA0235306}"/>
              </a:ext>
            </a:extLst>
          </p:cNvPr>
          <p:cNvSpPr/>
          <p:nvPr/>
        </p:nvSpPr>
        <p:spPr bwMode="white">
          <a:xfrm>
            <a:off x="4558611" y="3305135"/>
            <a:ext cx="285619" cy="228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4E640C5-2B52-0754-C867-41E019502C92}"/>
              </a:ext>
            </a:extLst>
          </p:cNvPr>
          <p:cNvSpPr/>
          <p:nvPr/>
        </p:nvSpPr>
        <p:spPr bwMode="white">
          <a:xfrm>
            <a:off x="5063206" y="3295604"/>
            <a:ext cx="428429" cy="266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8C4FC05-215A-8BA9-FC8F-72DD796E2B09}"/>
              </a:ext>
            </a:extLst>
          </p:cNvPr>
          <p:cNvSpPr/>
          <p:nvPr/>
        </p:nvSpPr>
        <p:spPr bwMode="white">
          <a:xfrm>
            <a:off x="6005752" y="3295604"/>
            <a:ext cx="418909" cy="266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CEB2214-56CE-AC05-D90C-F0FE6A180043}"/>
              </a:ext>
            </a:extLst>
          </p:cNvPr>
          <p:cNvSpPr/>
          <p:nvPr/>
        </p:nvSpPr>
        <p:spPr bwMode="white">
          <a:xfrm>
            <a:off x="6853090" y="3212976"/>
            <a:ext cx="399867" cy="387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B66EB53F-F43E-1765-1C23-53CF747C75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9"/>
          <a:stretch/>
        </p:blipFill>
        <p:spPr>
          <a:xfrm>
            <a:off x="839416" y="3933056"/>
            <a:ext cx="11089232" cy="2081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7CB35E3-E2BF-DEC2-3D55-1D0EB364A632}"/>
              </a:ext>
            </a:extLst>
          </p:cNvPr>
          <p:cNvSpPr/>
          <p:nvPr/>
        </p:nvSpPr>
        <p:spPr bwMode="white">
          <a:xfrm>
            <a:off x="7227779" y="4181252"/>
            <a:ext cx="418910" cy="267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416EE7F-D9D6-65A6-264D-A0ABB63715AC}"/>
              </a:ext>
            </a:extLst>
          </p:cNvPr>
          <p:cNvSpPr/>
          <p:nvPr/>
        </p:nvSpPr>
        <p:spPr bwMode="white">
          <a:xfrm>
            <a:off x="7865663" y="4276712"/>
            <a:ext cx="276098" cy="47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67E985A-A893-F7C9-810E-AC4AC9DE1364}"/>
              </a:ext>
            </a:extLst>
          </p:cNvPr>
          <p:cNvSpPr/>
          <p:nvPr/>
        </p:nvSpPr>
        <p:spPr bwMode="white">
          <a:xfrm>
            <a:off x="8370258" y="4181252"/>
            <a:ext cx="428429" cy="267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6E08E56-3570-D7B2-5FA4-37AD8BFED884}"/>
              </a:ext>
            </a:extLst>
          </p:cNvPr>
          <p:cNvSpPr/>
          <p:nvPr/>
        </p:nvSpPr>
        <p:spPr bwMode="white">
          <a:xfrm>
            <a:off x="9303283" y="4181252"/>
            <a:ext cx="428429" cy="267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3FBE9EAB-3A55-4BAC-5AE6-9067853FA4A0}"/>
              </a:ext>
            </a:extLst>
          </p:cNvPr>
          <p:cNvSpPr/>
          <p:nvPr/>
        </p:nvSpPr>
        <p:spPr bwMode="white">
          <a:xfrm>
            <a:off x="10160143" y="4077072"/>
            <a:ext cx="390347" cy="409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4264AF30-07F4-ECCC-12D9-8AAE0BA33118}"/>
              </a:ext>
            </a:extLst>
          </p:cNvPr>
          <p:cNvSpPr/>
          <p:nvPr/>
        </p:nvSpPr>
        <p:spPr bwMode="white">
          <a:xfrm>
            <a:off x="3943151" y="5489057"/>
            <a:ext cx="418909" cy="267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3B6CE0D9-FCF4-5D25-ADAA-9DF28A371DDB}"/>
              </a:ext>
            </a:extLst>
          </p:cNvPr>
          <p:cNvSpPr/>
          <p:nvPr/>
        </p:nvSpPr>
        <p:spPr bwMode="white">
          <a:xfrm>
            <a:off x="4581035" y="5594063"/>
            <a:ext cx="276099" cy="38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D494337A-112E-DD11-6AD9-93EFF18458ED}"/>
              </a:ext>
            </a:extLst>
          </p:cNvPr>
          <p:cNvSpPr/>
          <p:nvPr/>
        </p:nvSpPr>
        <p:spPr bwMode="white">
          <a:xfrm>
            <a:off x="5171316" y="5489057"/>
            <a:ext cx="238016" cy="267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726A36DD-0916-259C-0D57-8B7E2EB8DFB4}"/>
              </a:ext>
            </a:extLst>
          </p:cNvPr>
          <p:cNvSpPr/>
          <p:nvPr/>
        </p:nvSpPr>
        <p:spPr bwMode="white">
          <a:xfrm>
            <a:off x="6018655" y="5489057"/>
            <a:ext cx="418909" cy="267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47F1B842-9170-F23E-6DD2-6483377B9517}"/>
              </a:ext>
            </a:extLst>
          </p:cNvPr>
          <p:cNvSpPr/>
          <p:nvPr/>
        </p:nvSpPr>
        <p:spPr bwMode="white">
          <a:xfrm>
            <a:off x="6875515" y="5373216"/>
            <a:ext cx="390347" cy="421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28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09C5B4C-6944-CD13-61EB-2A1725584F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37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EAE74BB-572A-4009-867A-159DBE3DE278}"/>
              </a:ext>
            </a:extLst>
          </p:cNvPr>
          <p:cNvSpPr/>
          <p:nvPr/>
        </p:nvSpPr>
        <p:spPr bwMode="white">
          <a:xfrm>
            <a:off x="2302214" y="2988269"/>
            <a:ext cx="3846347" cy="342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CFC7841-3A89-821A-D73A-1CF158BDAF2C}"/>
              </a:ext>
            </a:extLst>
          </p:cNvPr>
          <p:cNvSpPr/>
          <p:nvPr/>
        </p:nvSpPr>
        <p:spPr bwMode="white">
          <a:xfrm>
            <a:off x="2283173" y="3550109"/>
            <a:ext cx="3132297" cy="352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71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6</cp:revision>
  <dcterms:created xsi:type="dcterms:W3CDTF">2023-11-22T06:51:54Z</dcterms:created>
  <dcterms:modified xsi:type="dcterms:W3CDTF">2023-11-24T12:49:09Z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