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3" autoAdjust="0"/>
    <p:restoredTop sz="94660"/>
  </p:normalViewPr>
  <p:slideViewPr>
    <p:cSldViewPr showGuides="1">
      <p:cViewPr varScale="1">
        <p:scale>
          <a:sx n="82" d="100"/>
          <a:sy n="82" d="100"/>
        </p:scale>
        <p:origin x="114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1" y="2348880"/>
            <a:ext cx="5172075" cy="1114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4" y="3690937"/>
            <a:ext cx="828675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701C84-9805-180D-AA97-5BB32F8CC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7EFA24-8A78-53F2-FC09-C2AFBC50071E}"/>
              </a:ext>
            </a:extLst>
          </p:cNvPr>
          <p:cNvSpPr/>
          <p:nvPr/>
        </p:nvSpPr>
        <p:spPr bwMode="white">
          <a:xfrm>
            <a:off x="1055008" y="3372341"/>
            <a:ext cx="685487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38FA29-2231-2CA4-C098-5FD60F1FC3AE}"/>
              </a:ext>
            </a:extLst>
          </p:cNvPr>
          <p:cNvSpPr/>
          <p:nvPr/>
        </p:nvSpPr>
        <p:spPr bwMode="white">
          <a:xfrm>
            <a:off x="2968661" y="3391406"/>
            <a:ext cx="656925" cy="314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C51D55-9098-1A96-A92E-A101FD604DED}"/>
              </a:ext>
            </a:extLst>
          </p:cNvPr>
          <p:cNvSpPr/>
          <p:nvPr/>
        </p:nvSpPr>
        <p:spPr bwMode="white">
          <a:xfrm>
            <a:off x="4853752" y="3391406"/>
            <a:ext cx="656925" cy="314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B399BF-9997-BECC-C9B2-8DFCC5FDD1E9}"/>
              </a:ext>
            </a:extLst>
          </p:cNvPr>
          <p:cNvSpPr/>
          <p:nvPr/>
        </p:nvSpPr>
        <p:spPr bwMode="white">
          <a:xfrm>
            <a:off x="6681719" y="3372341"/>
            <a:ext cx="647404" cy="35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3A8916-69BD-8438-FED8-141B70B7F870}"/>
              </a:ext>
            </a:extLst>
          </p:cNvPr>
          <p:cNvSpPr/>
          <p:nvPr/>
        </p:nvSpPr>
        <p:spPr bwMode="white">
          <a:xfrm>
            <a:off x="8662016" y="3372341"/>
            <a:ext cx="675966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38FA93-A59B-9551-AAD9-8591193A8D88}"/>
              </a:ext>
            </a:extLst>
          </p:cNvPr>
          <p:cNvSpPr/>
          <p:nvPr/>
        </p:nvSpPr>
        <p:spPr bwMode="white">
          <a:xfrm>
            <a:off x="10518545" y="3372341"/>
            <a:ext cx="656925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665BCF-2B97-C9E1-3812-F67AAA8D5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DF3589-DBD2-923F-DCF0-FB5FEC578737}"/>
              </a:ext>
            </a:extLst>
          </p:cNvPr>
          <p:cNvSpPr/>
          <p:nvPr/>
        </p:nvSpPr>
        <p:spPr bwMode="white">
          <a:xfrm>
            <a:off x="2064198" y="3423956"/>
            <a:ext cx="161851" cy="25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1B8756-DDB7-CCE7-3787-A6F1EEF7E6AA}"/>
              </a:ext>
            </a:extLst>
          </p:cNvPr>
          <p:cNvSpPr/>
          <p:nvPr/>
        </p:nvSpPr>
        <p:spPr bwMode="white">
          <a:xfrm>
            <a:off x="3673190" y="3414411"/>
            <a:ext cx="238016" cy="26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D4727E-7A9A-3BD3-E414-27B248168E43}"/>
              </a:ext>
            </a:extLst>
          </p:cNvPr>
          <p:cNvSpPr/>
          <p:nvPr/>
        </p:nvSpPr>
        <p:spPr bwMode="white">
          <a:xfrm>
            <a:off x="7862280" y="3414411"/>
            <a:ext cx="238015" cy="26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32ABDA-9CD9-AB41-1233-361E9262D7CB}"/>
              </a:ext>
            </a:extLst>
          </p:cNvPr>
          <p:cNvSpPr/>
          <p:nvPr/>
        </p:nvSpPr>
        <p:spPr bwMode="white">
          <a:xfrm>
            <a:off x="9509355" y="3414411"/>
            <a:ext cx="238016" cy="26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7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3FB3B0-6556-C9B9-F451-881E8FFB0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A0C815-800C-9BD9-54AB-4BBF63069F25}"/>
              </a:ext>
            </a:extLst>
          </p:cNvPr>
          <p:cNvSpPr/>
          <p:nvPr/>
        </p:nvSpPr>
        <p:spPr bwMode="white">
          <a:xfrm>
            <a:off x="2292694" y="1380907"/>
            <a:ext cx="39986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BA6DEF-2BC8-E652-9A5C-DC179E53D216}"/>
              </a:ext>
            </a:extLst>
          </p:cNvPr>
          <p:cNvSpPr/>
          <p:nvPr/>
        </p:nvSpPr>
        <p:spPr bwMode="white">
          <a:xfrm>
            <a:off x="6015272" y="1380907"/>
            <a:ext cx="409388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AFB46B-7CD1-B912-7F11-8A0BCDF94C5F}"/>
              </a:ext>
            </a:extLst>
          </p:cNvPr>
          <p:cNvSpPr/>
          <p:nvPr/>
        </p:nvSpPr>
        <p:spPr bwMode="white">
          <a:xfrm>
            <a:off x="10023471" y="1380907"/>
            <a:ext cx="238016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6B7928-206F-7711-675A-520EA2EBE85A}"/>
              </a:ext>
            </a:extLst>
          </p:cNvPr>
          <p:cNvSpPr/>
          <p:nvPr/>
        </p:nvSpPr>
        <p:spPr bwMode="white">
          <a:xfrm>
            <a:off x="2540231" y="2163284"/>
            <a:ext cx="238016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FB4F3B-B8A1-8559-CDEE-94E77A6706FF}"/>
              </a:ext>
            </a:extLst>
          </p:cNvPr>
          <p:cNvSpPr/>
          <p:nvPr/>
        </p:nvSpPr>
        <p:spPr bwMode="white">
          <a:xfrm>
            <a:off x="5939107" y="2163284"/>
            <a:ext cx="580760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A9FCAE-65D7-89B5-2F55-273480665A37}"/>
              </a:ext>
            </a:extLst>
          </p:cNvPr>
          <p:cNvSpPr/>
          <p:nvPr/>
        </p:nvSpPr>
        <p:spPr bwMode="white">
          <a:xfrm>
            <a:off x="10023471" y="2163284"/>
            <a:ext cx="238016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1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908E1E-B743-0B40-A758-B18930C5A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07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C9E8FBA8-1604-9042-7449-F835755F8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1" y="1433548"/>
            <a:ext cx="11520000" cy="400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0C22B3-4497-1FBB-37EE-7041C7B407B0}"/>
              </a:ext>
            </a:extLst>
          </p:cNvPr>
          <p:cNvSpPr/>
          <p:nvPr/>
        </p:nvSpPr>
        <p:spPr bwMode="white">
          <a:xfrm>
            <a:off x="2933318" y="2434838"/>
            <a:ext cx="228495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7511CE-E599-C379-7790-1925204EB327}"/>
              </a:ext>
            </a:extLst>
          </p:cNvPr>
          <p:cNvSpPr/>
          <p:nvPr/>
        </p:nvSpPr>
        <p:spPr bwMode="white">
          <a:xfrm>
            <a:off x="2933318" y="3235870"/>
            <a:ext cx="238016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2491EC-A76D-0815-96D1-C2947D012697}"/>
              </a:ext>
            </a:extLst>
          </p:cNvPr>
          <p:cNvSpPr/>
          <p:nvPr/>
        </p:nvSpPr>
        <p:spPr bwMode="white">
          <a:xfrm>
            <a:off x="4523268" y="4857007"/>
            <a:ext cx="352264" cy="333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2023-11-24T12:47:20Z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