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7" r:id="rId5"/>
    <p:sldId id="264" r:id="rId6"/>
    <p:sldId id="261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96" y="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27" y="3717032"/>
            <a:ext cx="973074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7CC586-DE32-24CF-7532-A8176345B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4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000A05FB-281C-F1DF-F094-CCC07156A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"/>
          <a:stretch/>
        </p:blipFill>
        <p:spPr>
          <a:xfrm>
            <a:off x="983432" y="1935210"/>
            <a:ext cx="10657184" cy="138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EC5EE325-012C-770A-1748-BE4D01BBAF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"/>
          <a:stretch/>
        </p:blipFill>
        <p:spPr>
          <a:xfrm>
            <a:off x="672000" y="3501008"/>
            <a:ext cx="11256648" cy="235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5A08D5-D1E2-A682-5B06-A12951453EDA}"/>
              </a:ext>
            </a:extLst>
          </p:cNvPr>
          <p:cNvSpPr/>
          <p:nvPr/>
        </p:nvSpPr>
        <p:spPr bwMode="white">
          <a:xfrm>
            <a:off x="7498314" y="3691578"/>
            <a:ext cx="361785" cy="3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3C8F3F-8361-DBB1-DFBB-3397F855699F}"/>
              </a:ext>
            </a:extLst>
          </p:cNvPr>
          <p:cNvSpPr/>
          <p:nvPr/>
        </p:nvSpPr>
        <p:spPr bwMode="white">
          <a:xfrm>
            <a:off x="11068561" y="4491975"/>
            <a:ext cx="352264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E9D990-368F-D55B-B835-6F1BCAE3730F}"/>
              </a:ext>
            </a:extLst>
          </p:cNvPr>
          <p:cNvSpPr/>
          <p:nvPr/>
        </p:nvSpPr>
        <p:spPr bwMode="white">
          <a:xfrm>
            <a:off x="7498314" y="5292372"/>
            <a:ext cx="361785" cy="3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CDC662-B974-03A1-D28B-2C479CF85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6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4F19607-300B-BC49-3EBB-7BA9D9D7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"/>
          <a:stretch/>
        </p:blipFill>
        <p:spPr>
          <a:xfrm>
            <a:off x="672000" y="1196752"/>
            <a:ext cx="11328656" cy="177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C9DC7781-5495-BE61-9008-85B50D0B99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6"/>
          <a:stretch/>
        </p:blipFill>
        <p:spPr>
          <a:xfrm>
            <a:off x="672000" y="3168987"/>
            <a:ext cx="11112632" cy="285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354CE7-B799-F30D-0056-A17FF8BCB58E}"/>
              </a:ext>
            </a:extLst>
          </p:cNvPr>
          <p:cNvSpPr/>
          <p:nvPr/>
        </p:nvSpPr>
        <p:spPr bwMode="white">
          <a:xfrm>
            <a:off x="6460561" y="3492813"/>
            <a:ext cx="41890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5B6CC4-CDBB-33C6-24C7-118CB3B07F2D}"/>
              </a:ext>
            </a:extLst>
          </p:cNvPr>
          <p:cNvSpPr/>
          <p:nvPr/>
        </p:nvSpPr>
        <p:spPr bwMode="white">
          <a:xfrm>
            <a:off x="7107966" y="3588056"/>
            <a:ext cx="266578" cy="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723530-70C4-4ABD-6129-A69C48D6B4B2}"/>
              </a:ext>
            </a:extLst>
          </p:cNvPr>
          <p:cNvSpPr/>
          <p:nvPr/>
        </p:nvSpPr>
        <p:spPr bwMode="white">
          <a:xfrm>
            <a:off x="7631603" y="3492813"/>
            <a:ext cx="39986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7FA3CA-2B63-C1C8-18A1-FEF7A1B7D26A}"/>
              </a:ext>
            </a:extLst>
          </p:cNvPr>
          <p:cNvSpPr/>
          <p:nvPr/>
        </p:nvSpPr>
        <p:spPr bwMode="white">
          <a:xfrm>
            <a:off x="8564628" y="3492813"/>
            <a:ext cx="39986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CEB931-507C-C196-A601-6BE39FDE3E3E}"/>
              </a:ext>
            </a:extLst>
          </p:cNvPr>
          <p:cNvSpPr/>
          <p:nvPr/>
        </p:nvSpPr>
        <p:spPr bwMode="white">
          <a:xfrm>
            <a:off x="6489123" y="4435719"/>
            <a:ext cx="390347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B73604-2ABE-EB0E-20F2-916992180774}"/>
              </a:ext>
            </a:extLst>
          </p:cNvPr>
          <p:cNvSpPr/>
          <p:nvPr/>
        </p:nvSpPr>
        <p:spPr bwMode="white">
          <a:xfrm>
            <a:off x="7107966" y="4530962"/>
            <a:ext cx="266578" cy="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7481BD-B9AA-44D9-9602-FB81171C5811}"/>
              </a:ext>
            </a:extLst>
          </p:cNvPr>
          <p:cNvSpPr/>
          <p:nvPr/>
        </p:nvSpPr>
        <p:spPr bwMode="white">
          <a:xfrm>
            <a:off x="7698247" y="4426194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DE5999-9BBF-4186-4824-1A008A180849}"/>
              </a:ext>
            </a:extLst>
          </p:cNvPr>
          <p:cNvSpPr/>
          <p:nvPr/>
        </p:nvSpPr>
        <p:spPr bwMode="white">
          <a:xfrm>
            <a:off x="8631272" y="4435719"/>
            <a:ext cx="238016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7159FB1-1839-8D8D-E5E8-F39D2339396E}"/>
              </a:ext>
            </a:extLst>
          </p:cNvPr>
          <p:cNvSpPr/>
          <p:nvPr/>
        </p:nvSpPr>
        <p:spPr bwMode="white">
          <a:xfrm>
            <a:off x="6460561" y="5369100"/>
            <a:ext cx="41890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6875107-634B-1424-4885-9603CF1C542B}"/>
              </a:ext>
            </a:extLst>
          </p:cNvPr>
          <p:cNvSpPr/>
          <p:nvPr/>
        </p:nvSpPr>
        <p:spPr bwMode="white">
          <a:xfrm>
            <a:off x="7098446" y="5378624"/>
            <a:ext cx="285619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55815B6-C7D4-3670-2CF3-EFDA55D69FD8}"/>
              </a:ext>
            </a:extLst>
          </p:cNvPr>
          <p:cNvSpPr/>
          <p:nvPr/>
        </p:nvSpPr>
        <p:spPr bwMode="white">
          <a:xfrm>
            <a:off x="7603041" y="5369100"/>
            <a:ext cx="41890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17F3ECB-1653-6FD8-C9BC-2E1778434E8A}"/>
              </a:ext>
            </a:extLst>
          </p:cNvPr>
          <p:cNvSpPr/>
          <p:nvPr/>
        </p:nvSpPr>
        <p:spPr bwMode="white">
          <a:xfrm>
            <a:off x="8545586" y="5369100"/>
            <a:ext cx="41890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683163-C06D-8D4A-621E-8B3E5D6F9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43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12C671-DDFB-F237-8F11-B2902E34963C}"/>
              </a:ext>
            </a:extLst>
          </p:cNvPr>
          <p:cNvSpPr/>
          <p:nvPr/>
        </p:nvSpPr>
        <p:spPr bwMode="white">
          <a:xfrm>
            <a:off x="3359008" y="3544410"/>
            <a:ext cx="418909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8E34BF-4E73-8E08-A1B7-86A8A838F3C3}"/>
              </a:ext>
            </a:extLst>
          </p:cNvPr>
          <p:cNvSpPr/>
          <p:nvPr/>
        </p:nvSpPr>
        <p:spPr bwMode="white">
          <a:xfrm>
            <a:off x="4006413" y="3649286"/>
            <a:ext cx="266578" cy="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081FBB-266B-88F7-4D56-FFB4CD00F326}"/>
              </a:ext>
            </a:extLst>
          </p:cNvPr>
          <p:cNvSpPr/>
          <p:nvPr/>
        </p:nvSpPr>
        <p:spPr bwMode="white">
          <a:xfrm>
            <a:off x="4530049" y="3544410"/>
            <a:ext cx="399867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0F2212-D1CF-18EA-AB19-CE945D2D0BD9}"/>
              </a:ext>
            </a:extLst>
          </p:cNvPr>
          <p:cNvSpPr/>
          <p:nvPr/>
        </p:nvSpPr>
        <p:spPr bwMode="white">
          <a:xfrm>
            <a:off x="5434512" y="3544410"/>
            <a:ext cx="437950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F5453F-5F6C-D464-80EB-2ED694D68368}"/>
              </a:ext>
            </a:extLst>
          </p:cNvPr>
          <p:cNvSpPr/>
          <p:nvPr/>
        </p:nvSpPr>
        <p:spPr bwMode="white">
          <a:xfrm>
            <a:off x="6281851" y="3515807"/>
            <a:ext cx="399867" cy="343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24E2F7-1799-6EF5-8F80-F272619684C5}"/>
              </a:ext>
            </a:extLst>
          </p:cNvPr>
          <p:cNvSpPr/>
          <p:nvPr/>
        </p:nvSpPr>
        <p:spPr bwMode="white">
          <a:xfrm>
            <a:off x="3359008" y="4545497"/>
            <a:ext cx="418909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3E4A61-58C4-855C-157E-795323CEF953}"/>
              </a:ext>
            </a:extLst>
          </p:cNvPr>
          <p:cNvSpPr/>
          <p:nvPr/>
        </p:nvSpPr>
        <p:spPr bwMode="white">
          <a:xfrm>
            <a:off x="4006413" y="4640839"/>
            <a:ext cx="266578" cy="4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FEEF38C-3A97-C5F3-BFDD-30FBBD8F31F4}"/>
              </a:ext>
            </a:extLst>
          </p:cNvPr>
          <p:cNvSpPr/>
          <p:nvPr/>
        </p:nvSpPr>
        <p:spPr bwMode="white">
          <a:xfrm>
            <a:off x="4501487" y="4545497"/>
            <a:ext cx="418909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ADC3FCE-3046-150D-07AA-5F82ACE1D28E}"/>
              </a:ext>
            </a:extLst>
          </p:cNvPr>
          <p:cNvSpPr/>
          <p:nvPr/>
        </p:nvSpPr>
        <p:spPr bwMode="white">
          <a:xfrm>
            <a:off x="5434512" y="4545497"/>
            <a:ext cx="428429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6F5B343-D079-7E0F-563D-4B8B74DD33A8}"/>
              </a:ext>
            </a:extLst>
          </p:cNvPr>
          <p:cNvSpPr/>
          <p:nvPr/>
        </p:nvSpPr>
        <p:spPr bwMode="white">
          <a:xfrm>
            <a:off x="6281851" y="4507360"/>
            <a:ext cx="409388" cy="35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7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