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2" y="3789040"/>
            <a:ext cx="97726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0C9836-0B85-5E7B-8A3F-8A17CF535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8B23DF-ECDA-5CF4-77CC-4DBE20CEDC46}"/>
              </a:ext>
            </a:extLst>
          </p:cNvPr>
          <p:cNvSpPr/>
          <p:nvPr/>
        </p:nvSpPr>
        <p:spPr bwMode="white">
          <a:xfrm>
            <a:off x="2378380" y="2258572"/>
            <a:ext cx="2361123" cy="145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8D5E8E-63E7-E0FB-EA2F-FDF2551E7481}"/>
              </a:ext>
            </a:extLst>
          </p:cNvPr>
          <p:cNvSpPr/>
          <p:nvPr/>
        </p:nvSpPr>
        <p:spPr bwMode="white">
          <a:xfrm>
            <a:off x="6443703" y="2229951"/>
            <a:ext cx="2388602" cy="150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0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26C376-44DB-C9EE-DA67-5DE2DE70C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4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9DD137-188C-1747-A0C2-BF63EF9D0530}"/>
              </a:ext>
            </a:extLst>
          </p:cNvPr>
          <p:cNvSpPr/>
          <p:nvPr/>
        </p:nvSpPr>
        <p:spPr bwMode="white">
          <a:xfrm>
            <a:off x="2816330" y="1201552"/>
            <a:ext cx="409388" cy="25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499306-E8EF-B0EC-CA28-59102F815C03}"/>
              </a:ext>
            </a:extLst>
          </p:cNvPr>
          <p:cNvSpPr/>
          <p:nvPr/>
        </p:nvSpPr>
        <p:spPr bwMode="white">
          <a:xfrm>
            <a:off x="6853090" y="1191989"/>
            <a:ext cx="390347" cy="26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6F3D0E-4BB6-7118-6600-13202A091F65}"/>
              </a:ext>
            </a:extLst>
          </p:cNvPr>
          <p:cNvSpPr/>
          <p:nvPr/>
        </p:nvSpPr>
        <p:spPr bwMode="white">
          <a:xfrm>
            <a:off x="10661355" y="1191989"/>
            <a:ext cx="418909" cy="26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16CD58-CA31-5A74-8BAB-20FC28E852D1}"/>
              </a:ext>
            </a:extLst>
          </p:cNvPr>
          <p:cNvSpPr/>
          <p:nvPr/>
        </p:nvSpPr>
        <p:spPr bwMode="white">
          <a:xfrm>
            <a:off x="2635438" y="1784901"/>
            <a:ext cx="418909" cy="26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F5C37B-61FD-80E0-94E1-28568A713617}"/>
              </a:ext>
            </a:extLst>
          </p:cNvPr>
          <p:cNvSpPr/>
          <p:nvPr/>
        </p:nvSpPr>
        <p:spPr bwMode="white">
          <a:xfrm>
            <a:off x="6834049" y="1784901"/>
            <a:ext cx="418909" cy="26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8F16F7-B13F-67B4-2330-3B91F242E4EA}"/>
              </a:ext>
            </a:extLst>
          </p:cNvPr>
          <p:cNvSpPr/>
          <p:nvPr/>
        </p:nvSpPr>
        <p:spPr bwMode="white">
          <a:xfrm>
            <a:off x="10661355" y="1784901"/>
            <a:ext cx="428429" cy="26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5B746-9B9E-6BD8-1F58-A1EF8CDA2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60CE5A-8521-9B72-E364-4ED9AF021E3F}"/>
              </a:ext>
            </a:extLst>
          </p:cNvPr>
          <p:cNvSpPr/>
          <p:nvPr/>
        </p:nvSpPr>
        <p:spPr bwMode="white">
          <a:xfrm>
            <a:off x="3587504" y="2895489"/>
            <a:ext cx="409388" cy="24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619097-4A33-8D9F-111F-970A6603A06B}"/>
              </a:ext>
            </a:extLst>
          </p:cNvPr>
          <p:cNvSpPr/>
          <p:nvPr/>
        </p:nvSpPr>
        <p:spPr bwMode="white">
          <a:xfrm>
            <a:off x="6415140" y="2895489"/>
            <a:ext cx="409388" cy="24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C0263D-CF33-8B94-BB0F-936D16DA5FCE}"/>
              </a:ext>
            </a:extLst>
          </p:cNvPr>
          <p:cNvSpPr/>
          <p:nvPr/>
        </p:nvSpPr>
        <p:spPr bwMode="white">
          <a:xfrm>
            <a:off x="9252297" y="3467404"/>
            <a:ext cx="399867" cy="24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5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5B619C-0658-2914-AD75-1594EF6FC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F6F9DB-C2AB-618F-97E8-17CD628C10B2}"/>
              </a:ext>
            </a:extLst>
          </p:cNvPr>
          <p:cNvSpPr/>
          <p:nvPr/>
        </p:nvSpPr>
        <p:spPr bwMode="white">
          <a:xfrm>
            <a:off x="7519537" y="1931285"/>
            <a:ext cx="418909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101C31-AFF8-5A96-487B-8A9F1F973E3D}"/>
              </a:ext>
            </a:extLst>
          </p:cNvPr>
          <p:cNvSpPr/>
          <p:nvPr/>
        </p:nvSpPr>
        <p:spPr bwMode="white">
          <a:xfrm>
            <a:off x="8166942" y="2026515"/>
            <a:ext cx="266578" cy="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13FE23-030D-ADA3-F17A-35F1C58966BE}"/>
              </a:ext>
            </a:extLst>
          </p:cNvPr>
          <p:cNvSpPr/>
          <p:nvPr/>
        </p:nvSpPr>
        <p:spPr bwMode="white">
          <a:xfrm>
            <a:off x="8757223" y="1931285"/>
            <a:ext cx="238016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C0088C-C2E3-1BEE-1BCE-889220A973C7}"/>
              </a:ext>
            </a:extLst>
          </p:cNvPr>
          <p:cNvSpPr/>
          <p:nvPr/>
        </p:nvSpPr>
        <p:spPr bwMode="white">
          <a:xfrm>
            <a:off x="9604561" y="1931285"/>
            <a:ext cx="409388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5D6220-8B2A-99AF-5827-913AAAFDBCAE}"/>
              </a:ext>
            </a:extLst>
          </p:cNvPr>
          <p:cNvSpPr/>
          <p:nvPr/>
        </p:nvSpPr>
        <p:spPr bwMode="white">
          <a:xfrm>
            <a:off x="10451900" y="1893194"/>
            <a:ext cx="399867" cy="342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6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A9DCED-F17A-71B4-8983-68502BBF0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D4C85A-607A-B6EE-5803-2CDD53525DDB}"/>
              </a:ext>
            </a:extLst>
          </p:cNvPr>
          <p:cNvSpPr/>
          <p:nvPr/>
        </p:nvSpPr>
        <p:spPr bwMode="white">
          <a:xfrm>
            <a:off x="826512" y="3592999"/>
            <a:ext cx="10701223" cy="352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2023-11-24T12:27:18Z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