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5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0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5" y="2636912"/>
            <a:ext cx="8277225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78" y="3789040"/>
            <a:ext cx="10587038" cy="7115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9E62BB-B423-9E00-76B9-3073CC1730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99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EDDC041-1DA2-1CD2-9AC2-F673FA9894E6}"/>
              </a:ext>
            </a:extLst>
          </p:cNvPr>
          <p:cNvSpPr/>
          <p:nvPr/>
        </p:nvSpPr>
        <p:spPr bwMode="white">
          <a:xfrm>
            <a:off x="2111801" y="2121579"/>
            <a:ext cx="428429" cy="266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2C4497B-E473-1681-5122-5309535846DC}"/>
              </a:ext>
            </a:extLst>
          </p:cNvPr>
          <p:cNvSpPr/>
          <p:nvPr/>
        </p:nvSpPr>
        <p:spPr bwMode="white">
          <a:xfrm>
            <a:off x="5044165" y="2131102"/>
            <a:ext cx="371305" cy="25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D94DD62-6A9E-B7D4-7F1D-21A198E350B9}"/>
              </a:ext>
            </a:extLst>
          </p:cNvPr>
          <p:cNvSpPr/>
          <p:nvPr/>
        </p:nvSpPr>
        <p:spPr bwMode="white">
          <a:xfrm>
            <a:off x="7805157" y="2121579"/>
            <a:ext cx="418909" cy="266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D6A69E6-C4E9-8BF1-E678-41438AD62EAA}"/>
              </a:ext>
            </a:extLst>
          </p:cNvPr>
          <p:cNvSpPr/>
          <p:nvPr/>
        </p:nvSpPr>
        <p:spPr bwMode="white">
          <a:xfrm>
            <a:off x="10747041" y="2121579"/>
            <a:ext cx="428429" cy="266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3103683-E4D6-9DE7-B5C1-1CA9E746C498}"/>
              </a:ext>
            </a:extLst>
          </p:cNvPr>
          <p:cNvSpPr/>
          <p:nvPr/>
        </p:nvSpPr>
        <p:spPr bwMode="white">
          <a:xfrm>
            <a:off x="1321586" y="2692902"/>
            <a:ext cx="371306" cy="304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48561B8-39DD-0F14-A053-DDA955F1D070}"/>
              </a:ext>
            </a:extLst>
          </p:cNvPr>
          <p:cNvSpPr/>
          <p:nvPr/>
        </p:nvSpPr>
        <p:spPr bwMode="white">
          <a:xfrm>
            <a:off x="4149223" y="2664337"/>
            <a:ext cx="399867" cy="333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54FF784-19AB-41F4-0AC3-C56FA710CE69}"/>
              </a:ext>
            </a:extLst>
          </p:cNvPr>
          <p:cNvSpPr/>
          <p:nvPr/>
        </p:nvSpPr>
        <p:spPr bwMode="white">
          <a:xfrm>
            <a:off x="7005421" y="2683381"/>
            <a:ext cx="390347" cy="314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41693DF-2954-D582-CEF2-3E1D5724123A}"/>
              </a:ext>
            </a:extLst>
          </p:cNvPr>
          <p:cNvSpPr/>
          <p:nvPr/>
        </p:nvSpPr>
        <p:spPr bwMode="white">
          <a:xfrm>
            <a:off x="9842578" y="2664337"/>
            <a:ext cx="409388" cy="333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10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A81555-14F7-FBF6-F8B9-9D40335E6A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10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D67790C-C4E1-B6BB-7F1E-E23E09C8AC04}"/>
              </a:ext>
            </a:extLst>
          </p:cNvPr>
          <p:cNvSpPr/>
          <p:nvPr/>
        </p:nvSpPr>
        <p:spPr bwMode="white">
          <a:xfrm>
            <a:off x="5605884" y="1627059"/>
            <a:ext cx="1199603" cy="438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B55A19-1381-E051-5943-D85E948F7B1C}"/>
              </a:ext>
            </a:extLst>
          </p:cNvPr>
          <p:cNvSpPr/>
          <p:nvPr/>
        </p:nvSpPr>
        <p:spPr bwMode="white">
          <a:xfrm>
            <a:off x="8585851" y="1627059"/>
            <a:ext cx="1199603" cy="438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FCAA6DA-A8CC-3F8D-D987-BD4C6F1F8F13}"/>
              </a:ext>
            </a:extLst>
          </p:cNvPr>
          <p:cNvSpPr/>
          <p:nvPr/>
        </p:nvSpPr>
        <p:spPr bwMode="white">
          <a:xfrm>
            <a:off x="10071074" y="1627059"/>
            <a:ext cx="1199602" cy="438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685AD29-F094-6D14-AE05-84F3585EFED3}"/>
              </a:ext>
            </a:extLst>
          </p:cNvPr>
          <p:cNvSpPr/>
          <p:nvPr/>
        </p:nvSpPr>
        <p:spPr bwMode="white">
          <a:xfrm>
            <a:off x="4120661" y="3037020"/>
            <a:ext cx="1199603" cy="447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967627E-0D74-D90B-8C5E-CF4C938A9178}"/>
              </a:ext>
            </a:extLst>
          </p:cNvPr>
          <p:cNvSpPr/>
          <p:nvPr/>
        </p:nvSpPr>
        <p:spPr bwMode="white">
          <a:xfrm>
            <a:off x="10071074" y="3037020"/>
            <a:ext cx="1199602" cy="447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76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A42C9B-E8A6-A26A-28F0-7DF3FF112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84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86C0C03-523E-A096-F396-3E5E77024E06}"/>
              </a:ext>
            </a:extLst>
          </p:cNvPr>
          <p:cNvSpPr/>
          <p:nvPr/>
        </p:nvSpPr>
        <p:spPr bwMode="white">
          <a:xfrm>
            <a:off x="1930909" y="1542701"/>
            <a:ext cx="390347" cy="276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6A35D47-8388-B711-A988-FF5A9FA60A27}"/>
              </a:ext>
            </a:extLst>
          </p:cNvPr>
          <p:cNvSpPr/>
          <p:nvPr/>
        </p:nvSpPr>
        <p:spPr bwMode="white">
          <a:xfrm>
            <a:off x="4844231" y="1542701"/>
            <a:ext cx="390347" cy="276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93F2E81-0B4B-1BA9-2764-A64AFEA37C5E}"/>
              </a:ext>
            </a:extLst>
          </p:cNvPr>
          <p:cNvSpPr/>
          <p:nvPr/>
        </p:nvSpPr>
        <p:spPr bwMode="white">
          <a:xfrm>
            <a:off x="7671867" y="1542701"/>
            <a:ext cx="380827" cy="276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AAD0BFC-7C9A-A462-8C00-7A3C42FC6A5A}"/>
              </a:ext>
            </a:extLst>
          </p:cNvPr>
          <p:cNvSpPr/>
          <p:nvPr/>
        </p:nvSpPr>
        <p:spPr bwMode="white">
          <a:xfrm>
            <a:off x="10575669" y="1542701"/>
            <a:ext cx="390347" cy="276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5939000-0F1B-0308-7043-2C676DD4B4D4}"/>
              </a:ext>
            </a:extLst>
          </p:cNvPr>
          <p:cNvSpPr/>
          <p:nvPr/>
        </p:nvSpPr>
        <p:spPr bwMode="white">
          <a:xfrm>
            <a:off x="2140363" y="2439264"/>
            <a:ext cx="355237" cy="200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4256904-01E1-85A9-74FD-2607B512FF38}"/>
              </a:ext>
            </a:extLst>
          </p:cNvPr>
          <p:cNvSpPr/>
          <p:nvPr/>
        </p:nvSpPr>
        <p:spPr bwMode="white">
          <a:xfrm>
            <a:off x="4653818" y="2372499"/>
            <a:ext cx="399867" cy="267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C00F5D4-4241-E1FC-F0CD-5B817FC26C94}"/>
              </a:ext>
            </a:extLst>
          </p:cNvPr>
          <p:cNvSpPr/>
          <p:nvPr/>
        </p:nvSpPr>
        <p:spPr bwMode="white">
          <a:xfrm>
            <a:off x="7671867" y="2362961"/>
            <a:ext cx="390347" cy="276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83A33A1-42FD-1FD1-EDA3-D392C5B36A14}"/>
              </a:ext>
            </a:extLst>
          </p:cNvPr>
          <p:cNvSpPr/>
          <p:nvPr/>
        </p:nvSpPr>
        <p:spPr bwMode="white">
          <a:xfrm>
            <a:off x="10394776" y="2372499"/>
            <a:ext cx="390347" cy="267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74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27598A-BB5A-C6D3-12C2-119FE034A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5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23E630A-279A-B177-12AE-860EDB3C9BF8}"/>
              </a:ext>
            </a:extLst>
          </p:cNvPr>
          <p:cNvSpPr/>
          <p:nvPr/>
        </p:nvSpPr>
        <p:spPr bwMode="white">
          <a:xfrm>
            <a:off x="921719" y="2546580"/>
            <a:ext cx="418909" cy="26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54C6CB0-D440-C751-C375-F0532752847A}"/>
              </a:ext>
            </a:extLst>
          </p:cNvPr>
          <p:cNvSpPr/>
          <p:nvPr/>
        </p:nvSpPr>
        <p:spPr bwMode="white">
          <a:xfrm>
            <a:off x="1559603" y="2556129"/>
            <a:ext cx="285619" cy="229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E7FDAB9-851E-944E-EBD2-471CA3451CF9}"/>
              </a:ext>
            </a:extLst>
          </p:cNvPr>
          <p:cNvSpPr/>
          <p:nvPr/>
        </p:nvSpPr>
        <p:spPr bwMode="white">
          <a:xfrm>
            <a:off x="2159404" y="2546580"/>
            <a:ext cx="238016" cy="26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86B1A2F-E528-9E40-5F35-646F6D86D4D4}"/>
              </a:ext>
            </a:extLst>
          </p:cNvPr>
          <p:cNvSpPr/>
          <p:nvPr/>
        </p:nvSpPr>
        <p:spPr bwMode="white">
          <a:xfrm>
            <a:off x="2997223" y="2546580"/>
            <a:ext cx="418909" cy="26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32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72DDA5-ABEF-B80C-D150-EC85C489E9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2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DBCEE2D-0AAA-17AA-393A-91D412E58067}"/>
              </a:ext>
            </a:extLst>
          </p:cNvPr>
          <p:cNvSpPr/>
          <p:nvPr/>
        </p:nvSpPr>
        <p:spPr bwMode="white">
          <a:xfrm>
            <a:off x="3197157" y="2018694"/>
            <a:ext cx="418909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D2F7CA2-85F8-7588-760B-7AC97A01E167}"/>
              </a:ext>
            </a:extLst>
          </p:cNvPr>
          <p:cNvSpPr/>
          <p:nvPr/>
        </p:nvSpPr>
        <p:spPr bwMode="white">
          <a:xfrm>
            <a:off x="3835041" y="2028227"/>
            <a:ext cx="276099" cy="228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5FDC6EC-E34A-542C-A4D9-DFD628FA179E}"/>
              </a:ext>
            </a:extLst>
          </p:cNvPr>
          <p:cNvSpPr/>
          <p:nvPr/>
        </p:nvSpPr>
        <p:spPr bwMode="white">
          <a:xfrm>
            <a:off x="4339636" y="2018694"/>
            <a:ext cx="418909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10E2FD4-94F2-9E4A-8BAA-92F88F1242F1}"/>
              </a:ext>
            </a:extLst>
          </p:cNvPr>
          <p:cNvSpPr/>
          <p:nvPr/>
        </p:nvSpPr>
        <p:spPr bwMode="white">
          <a:xfrm>
            <a:off x="5272661" y="2018694"/>
            <a:ext cx="418909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DE0F8A8-50D8-E0BF-8CFF-029DE2C7EA78}"/>
              </a:ext>
            </a:extLst>
          </p:cNvPr>
          <p:cNvSpPr/>
          <p:nvPr/>
        </p:nvSpPr>
        <p:spPr bwMode="white">
          <a:xfrm>
            <a:off x="3197157" y="3496266"/>
            <a:ext cx="418909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AFECCFA-64E4-6689-B0C3-6E97F98E6ED0}"/>
              </a:ext>
            </a:extLst>
          </p:cNvPr>
          <p:cNvSpPr/>
          <p:nvPr/>
        </p:nvSpPr>
        <p:spPr bwMode="white">
          <a:xfrm>
            <a:off x="3835041" y="3601126"/>
            <a:ext cx="276099" cy="38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8A1D59E-3F7F-7CA6-9CF7-653C0BA8ECCB}"/>
              </a:ext>
            </a:extLst>
          </p:cNvPr>
          <p:cNvSpPr/>
          <p:nvPr/>
        </p:nvSpPr>
        <p:spPr bwMode="white">
          <a:xfrm>
            <a:off x="4330115" y="3496266"/>
            <a:ext cx="428429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BC24078-29C2-8057-75C5-05CD8F4CC12D}"/>
              </a:ext>
            </a:extLst>
          </p:cNvPr>
          <p:cNvSpPr/>
          <p:nvPr/>
        </p:nvSpPr>
        <p:spPr bwMode="white">
          <a:xfrm>
            <a:off x="5272661" y="3496266"/>
            <a:ext cx="418909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49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7</cp:revision>
  <dcterms:created xsi:type="dcterms:W3CDTF">2023-11-22T06:51:54Z</dcterms:created>
  <dcterms:modified xsi:type="dcterms:W3CDTF">2023-11-24T12:10:18Z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