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5" r:id="rId5"/>
    <p:sldId id="264" r:id="rId6"/>
    <p:sldId id="263" r:id="rId7"/>
    <p:sldId id="262" r:id="rId8"/>
    <p:sldId id="261" r:id="rId9"/>
    <p:sldId id="257" r:id="rId10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90" y="9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385" y="2636912"/>
            <a:ext cx="8277225" cy="9429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459" y="3789040"/>
            <a:ext cx="4791075" cy="6572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9D6A808-1ABE-0FE9-7F23-AE914E5E84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019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CB28652-F0C8-1670-7212-D63EB633E043}"/>
              </a:ext>
            </a:extLst>
          </p:cNvPr>
          <p:cNvSpPr/>
          <p:nvPr/>
        </p:nvSpPr>
        <p:spPr bwMode="white">
          <a:xfrm>
            <a:off x="1978512" y="1810108"/>
            <a:ext cx="714049" cy="267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E9E801C-55EB-3A35-74FE-F32AB7E98C28}"/>
              </a:ext>
            </a:extLst>
          </p:cNvPr>
          <p:cNvSpPr/>
          <p:nvPr/>
        </p:nvSpPr>
        <p:spPr bwMode="white">
          <a:xfrm>
            <a:off x="4901355" y="1810108"/>
            <a:ext cx="714049" cy="267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5755787-7064-923D-C191-645F1AC89D49}"/>
              </a:ext>
            </a:extLst>
          </p:cNvPr>
          <p:cNvSpPr/>
          <p:nvPr/>
        </p:nvSpPr>
        <p:spPr bwMode="white">
          <a:xfrm>
            <a:off x="7633785" y="1810108"/>
            <a:ext cx="714049" cy="267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5BC453D2-585F-653A-B40D-35C4E5EF41A0}"/>
              </a:ext>
            </a:extLst>
          </p:cNvPr>
          <p:cNvSpPr/>
          <p:nvPr/>
        </p:nvSpPr>
        <p:spPr bwMode="white">
          <a:xfrm>
            <a:off x="10556628" y="1810108"/>
            <a:ext cx="714048" cy="267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8A499443-CB58-5DB1-F1EB-6611A517117F}"/>
              </a:ext>
            </a:extLst>
          </p:cNvPr>
          <p:cNvSpPr/>
          <p:nvPr/>
        </p:nvSpPr>
        <p:spPr bwMode="white">
          <a:xfrm>
            <a:off x="9871140" y="2392059"/>
            <a:ext cx="371305" cy="3148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96CBEFBC-67D5-548C-BDE4-76FB79B76334}"/>
              </a:ext>
            </a:extLst>
          </p:cNvPr>
          <p:cNvSpPr/>
          <p:nvPr/>
        </p:nvSpPr>
        <p:spPr bwMode="white">
          <a:xfrm>
            <a:off x="1273983" y="2276872"/>
            <a:ext cx="399867" cy="4300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3DD6EA0F-1B52-36F1-82D5-F170090A3E5E}"/>
              </a:ext>
            </a:extLst>
          </p:cNvPr>
          <p:cNvSpPr/>
          <p:nvPr/>
        </p:nvSpPr>
        <p:spPr bwMode="white">
          <a:xfrm>
            <a:off x="4196826" y="2382519"/>
            <a:ext cx="399867" cy="3148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BB13BE1C-7416-7FED-058A-104FCAB19182}"/>
              </a:ext>
            </a:extLst>
          </p:cNvPr>
          <p:cNvSpPr/>
          <p:nvPr/>
        </p:nvSpPr>
        <p:spPr bwMode="white">
          <a:xfrm>
            <a:off x="7119669" y="2382519"/>
            <a:ext cx="399867" cy="3148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5" name="矩形 34">
            <a:extLst>
              <a:ext uri="{FF2B5EF4-FFF2-40B4-BE49-F238E27FC236}">
                <a16:creationId xmlns:a16="http://schemas.microsoft.com/office/drawing/2014/main" id="{63699927-E993-03B2-3B28-DEE63CC767BA}"/>
              </a:ext>
            </a:extLst>
          </p:cNvPr>
          <p:cNvSpPr/>
          <p:nvPr/>
        </p:nvSpPr>
        <p:spPr bwMode="white">
          <a:xfrm>
            <a:off x="767408" y="2924944"/>
            <a:ext cx="1512168" cy="11557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6" name="矩形 35">
            <a:extLst>
              <a:ext uri="{FF2B5EF4-FFF2-40B4-BE49-F238E27FC236}">
                <a16:creationId xmlns:a16="http://schemas.microsoft.com/office/drawing/2014/main" id="{EAD91D4C-5C03-A003-A0DF-4E51B714F622}"/>
              </a:ext>
            </a:extLst>
          </p:cNvPr>
          <p:cNvSpPr/>
          <p:nvPr/>
        </p:nvSpPr>
        <p:spPr bwMode="white">
          <a:xfrm>
            <a:off x="3680730" y="2924944"/>
            <a:ext cx="1512168" cy="11557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7" name="矩形 36">
            <a:extLst>
              <a:ext uri="{FF2B5EF4-FFF2-40B4-BE49-F238E27FC236}">
                <a16:creationId xmlns:a16="http://schemas.microsoft.com/office/drawing/2014/main" id="{55895602-5A7E-31D6-C0A3-CE5B0ACEBF9D}"/>
              </a:ext>
            </a:extLst>
          </p:cNvPr>
          <p:cNvSpPr/>
          <p:nvPr/>
        </p:nvSpPr>
        <p:spPr bwMode="white">
          <a:xfrm>
            <a:off x="6603573" y="2924944"/>
            <a:ext cx="1512168" cy="11557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8" name="矩形 37">
            <a:extLst>
              <a:ext uri="{FF2B5EF4-FFF2-40B4-BE49-F238E27FC236}">
                <a16:creationId xmlns:a16="http://schemas.microsoft.com/office/drawing/2014/main" id="{23CFEF36-3170-6AF9-C59B-123426975A27}"/>
              </a:ext>
            </a:extLst>
          </p:cNvPr>
          <p:cNvSpPr/>
          <p:nvPr/>
        </p:nvSpPr>
        <p:spPr bwMode="white">
          <a:xfrm>
            <a:off x="9345523" y="2924944"/>
            <a:ext cx="1512168" cy="11557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837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B50F94F-2FFC-51F7-F350-C7AA5F2E46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243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5B7D0C0-CBE5-6DE1-CAF0-25A3C2423208}"/>
              </a:ext>
            </a:extLst>
          </p:cNvPr>
          <p:cNvSpPr/>
          <p:nvPr/>
        </p:nvSpPr>
        <p:spPr bwMode="white">
          <a:xfrm>
            <a:off x="3577983" y="2236481"/>
            <a:ext cx="437950" cy="2762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E2E8B8D-C594-E60D-510B-14EE65C1ECEE}"/>
              </a:ext>
            </a:extLst>
          </p:cNvPr>
          <p:cNvSpPr/>
          <p:nvPr/>
        </p:nvSpPr>
        <p:spPr bwMode="white">
          <a:xfrm>
            <a:off x="5253619" y="2246006"/>
            <a:ext cx="428429" cy="2667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92B997F-4FCC-5FA3-E8EC-9ADB0BB7CA4C}"/>
              </a:ext>
            </a:extLst>
          </p:cNvPr>
          <p:cNvSpPr/>
          <p:nvPr/>
        </p:nvSpPr>
        <p:spPr bwMode="white">
          <a:xfrm>
            <a:off x="6919735" y="2236481"/>
            <a:ext cx="428429" cy="2762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13D58119-3967-6B26-AA72-F2576AA83E39}"/>
              </a:ext>
            </a:extLst>
          </p:cNvPr>
          <p:cNvSpPr/>
          <p:nvPr/>
        </p:nvSpPr>
        <p:spPr bwMode="white">
          <a:xfrm>
            <a:off x="8585851" y="2246006"/>
            <a:ext cx="447471" cy="2667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B606BF6F-F0D1-C1E9-A738-3CB6503A5703}"/>
              </a:ext>
            </a:extLst>
          </p:cNvPr>
          <p:cNvSpPr/>
          <p:nvPr/>
        </p:nvSpPr>
        <p:spPr bwMode="white">
          <a:xfrm>
            <a:off x="10271008" y="2246006"/>
            <a:ext cx="418909" cy="2667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F11E8B5D-0496-EC9E-2A5A-18061B7B5B92}"/>
              </a:ext>
            </a:extLst>
          </p:cNvPr>
          <p:cNvSpPr/>
          <p:nvPr/>
        </p:nvSpPr>
        <p:spPr bwMode="white">
          <a:xfrm>
            <a:off x="3577983" y="3398566"/>
            <a:ext cx="428429" cy="2762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EADAB3B6-40BA-A77D-3DFD-9669B1D171AA}"/>
              </a:ext>
            </a:extLst>
          </p:cNvPr>
          <p:cNvSpPr/>
          <p:nvPr/>
        </p:nvSpPr>
        <p:spPr bwMode="white">
          <a:xfrm>
            <a:off x="5244099" y="3398566"/>
            <a:ext cx="428429" cy="2762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3BFACA8B-C1E8-F745-D1D8-EAC55AC5C4D0}"/>
              </a:ext>
            </a:extLst>
          </p:cNvPr>
          <p:cNvSpPr/>
          <p:nvPr/>
        </p:nvSpPr>
        <p:spPr bwMode="white">
          <a:xfrm>
            <a:off x="6919735" y="3398566"/>
            <a:ext cx="428429" cy="2762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2C7F6328-9AA8-8C63-83C1-E273178E6031}"/>
              </a:ext>
            </a:extLst>
          </p:cNvPr>
          <p:cNvSpPr/>
          <p:nvPr/>
        </p:nvSpPr>
        <p:spPr bwMode="white">
          <a:xfrm>
            <a:off x="8585851" y="3398566"/>
            <a:ext cx="437950" cy="2762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C4F6A42C-6F74-8971-A33D-3337BA419F8D}"/>
              </a:ext>
            </a:extLst>
          </p:cNvPr>
          <p:cNvSpPr/>
          <p:nvPr/>
        </p:nvSpPr>
        <p:spPr bwMode="white">
          <a:xfrm>
            <a:off x="10261487" y="3398565"/>
            <a:ext cx="437950" cy="2762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55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7F9F902-75E1-E104-4D69-E875C507A1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201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BA8A302-F1B5-9BD1-C015-11B2EE2F003C}"/>
              </a:ext>
            </a:extLst>
          </p:cNvPr>
          <p:cNvSpPr/>
          <p:nvPr/>
        </p:nvSpPr>
        <p:spPr bwMode="white">
          <a:xfrm>
            <a:off x="2530710" y="2627536"/>
            <a:ext cx="418909" cy="2572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62ECEED-ACDE-7CA9-3351-7C82CA9DB2AC}"/>
              </a:ext>
            </a:extLst>
          </p:cNvPr>
          <p:cNvSpPr/>
          <p:nvPr/>
        </p:nvSpPr>
        <p:spPr bwMode="white">
          <a:xfrm>
            <a:off x="6024793" y="2627536"/>
            <a:ext cx="437950" cy="2667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E257744-90C4-6C57-6915-23CD8F54D7EC}"/>
              </a:ext>
            </a:extLst>
          </p:cNvPr>
          <p:cNvSpPr/>
          <p:nvPr/>
        </p:nvSpPr>
        <p:spPr bwMode="white">
          <a:xfrm>
            <a:off x="9090446" y="2627536"/>
            <a:ext cx="437950" cy="2667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534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8AAAA02-C955-4679-8D3A-004CE288D7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F796983-7A3D-3A1E-62B5-D9EB09D5F2F1}"/>
              </a:ext>
            </a:extLst>
          </p:cNvPr>
          <p:cNvSpPr/>
          <p:nvPr/>
        </p:nvSpPr>
        <p:spPr bwMode="white">
          <a:xfrm>
            <a:off x="4501487" y="2375522"/>
            <a:ext cx="409388" cy="2674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7049F83-F252-A5B0-263D-486F05D7621A}"/>
              </a:ext>
            </a:extLst>
          </p:cNvPr>
          <p:cNvSpPr/>
          <p:nvPr/>
        </p:nvSpPr>
        <p:spPr bwMode="white">
          <a:xfrm>
            <a:off x="5139371" y="2385074"/>
            <a:ext cx="276099" cy="2197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5039F5A-232D-46AC-A704-45BA6A1D6321}"/>
              </a:ext>
            </a:extLst>
          </p:cNvPr>
          <p:cNvSpPr/>
          <p:nvPr/>
        </p:nvSpPr>
        <p:spPr bwMode="white">
          <a:xfrm>
            <a:off x="5729652" y="2375522"/>
            <a:ext cx="238016" cy="2674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7CF6DD0-985C-1212-A33F-1AF1529434D3}"/>
              </a:ext>
            </a:extLst>
          </p:cNvPr>
          <p:cNvSpPr/>
          <p:nvPr/>
        </p:nvSpPr>
        <p:spPr bwMode="white">
          <a:xfrm>
            <a:off x="6576991" y="2375522"/>
            <a:ext cx="418909" cy="2674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1CCA09F-8960-8938-1CDC-A3C8F4800FC0}"/>
              </a:ext>
            </a:extLst>
          </p:cNvPr>
          <p:cNvSpPr/>
          <p:nvPr/>
        </p:nvSpPr>
        <p:spPr bwMode="white">
          <a:xfrm>
            <a:off x="7424330" y="2346865"/>
            <a:ext cx="399867" cy="3343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87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7A1F652-9DF0-E4D2-1967-D8AF0280EC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7961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9621783-3C8D-FE01-0B26-56D69FEFE3C5}"/>
              </a:ext>
            </a:extLst>
          </p:cNvPr>
          <p:cNvSpPr/>
          <p:nvPr/>
        </p:nvSpPr>
        <p:spPr bwMode="white">
          <a:xfrm>
            <a:off x="3387570" y="1124310"/>
            <a:ext cx="2561057" cy="3439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C3A9FAB-0B30-CFFE-4236-3CCA620C6711}"/>
              </a:ext>
            </a:extLst>
          </p:cNvPr>
          <p:cNvSpPr/>
          <p:nvPr/>
        </p:nvSpPr>
        <p:spPr bwMode="white">
          <a:xfrm>
            <a:off x="2273652" y="1707096"/>
            <a:ext cx="5322049" cy="3439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63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Microsoft</cp:lastModifiedBy>
  <cp:revision>7</cp:revision>
  <dcterms:created xsi:type="dcterms:W3CDTF">2023-11-22T06:51:54Z</dcterms:created>
  <dcterms:modified xsi:type="dcterms:W3CDTF">2023-11-24T12:39:23Z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9AC253D8EE3043869AFBCB4DB93F70A2_13</vt:lpwstr>
  </property>
</Properties>
</file>