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26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5" y="2636912"/>
            <a:ext cx="82772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09" y="3861048"/>
            <a:ext cx="429577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C5C6A4-798F-292A-6813-812300996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970808-FF04-21AD-D7CD-403BCF8D1339}"/>
              </a:ext>
            </a:extLst>
          </p:cNvPr>
          <p:cNvSpPr/>
          <p:nvPr/>
        </p:nvSpPr>
        <p:spPr bwMode="white">
          <a:xfrm>
            <a:off x="2273652" y="2228061"/>
            <a:ext cx="418909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F7A03D-3E3B-18BF-98B3-F2F80BBFCB69}"/>
              </a:ext>
            </a:extLst>
          </p:cNvPr>
          <p:cNvSpPr/>
          <p:nvPr/>
        </p:nvSpPr>
        <p:spPr bwMode="white">
          <a:xfrm>
            <a:off x="4834710" y="2228061"/>
            <a:ext cx="428429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D65401-7695-9001-8634-79A1E5F72131}"/>
              </a:ext>
            </a:extLst>
          </p:cNvPr>
          <p:cNvSpPr/>
          <p:nvPr/>
        </p:nvSpPr>
        <p:spPr bwMode="white">
          <a:xfrm>
            <a:off x="7757553" y="2228061"/>
            <a:ext cx="409388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126234-3670-AE65-6EA2-2A37FD6A79A3}"/>
              </a:ext>
            </a:extLst>
          </p:cNvPr>
          <p:cNvSpPr/>
          <p:nvPr/>
        </p:nvSpPr>
        <p:spPr bwMode="white">
          <a:xfrm>
            <a:off x="10309090" y="2228061"/>
            <a:ext cx="418909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E60F67-9C49-25FF-D271-F665E4112FC3}"/>
              </a:ext>
            </a:extLst>
          </p:cNvPr>
          <p:cNvSpPr/>
          <p:nvPr/>
        </p:nvSpPr>
        <p:spPr bwMode="white">
          <a:xfrm>
            <a:off x="2273652" y="2952411"/>
            <a:ext cx="418909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464E4C5-7912-C137-88B0-78E4DEAACF3C}"/>
              </a:ext>
            </a:extLst>
          </p:cNvPr>
          <p:cNvSpPr/>
          <p:nvPr/>
        </p:nvSpPr>
        <p:spPr bwMode="white">
          <a:xfrm>
            <a:off x="4825190" y="2952411"/>
            <a:ext cx="418909" cy="25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0EFDC28-66E7-3B6D-8CEC-F3E5932055FD}"/>
              </a:ext>
            </a:extLst>
          </p:cNvPr>
          <p:cNvSpPr/>
          <p:nvPr/>
        </p:nvSpPr>
        <p:spPr bwMode="white">
          <a:xfrm>
            <a:off x="7776595" y="2952411"/>
            <a:ext cx="390347" cy="25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36F8428-3BA6-EB2F-817C-D401F30D2CC1}"/>
              </a:ext>
            </a:extLst>
          </p:cNvPr>
          <p:cNvSpPr/>
          <p:nvPr/>
        </p:nvSpPr>
        <p:spPr bwMode="white">
          <a:xfrm>
            <a:off x="10309090" y="2952411"/>
            <a:ext cx="418909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52F8CB4-0B03-966B-84E0-EF350E656F18}"/>
              </a:ext>
            </a:extLst>
          </p:cNvPr>
          <p:cNvSpPr/>
          <p:nvPr/>
        </p:nvSpPr>
        <p:spPr bwMode="white">
          <a:xfrm>
            <a:off x="2283173" y="3676761"/>
            <a:ext cx="409388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A10B5FC-CA39-ABDA-AAF0-925B07932BE4}"/>
              </a:ext>
            </a:extLst>
          </p:cNvPr>
          <p:cNvSpPr/>
          <p:nvPr/>
        </p:nvSpPr>
        <p:spPr bwMode="white">
          <a:xfrm>
            <a:off x="5015603" y="3676761"/>
            <a:ext cx="418909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6C3AD03-A65D-C8CE-E396-6CE2A2DB6F6D}"/>
              </a:ext>
            </a:extLst>
          </p:cNvPr>
          <p:cNvSpPr/>
          <p:nvPr/>
        </p:nvSpPr>
        <p:spPr bwMode="white">
          <a:xfrm>
            <a:off x="7567140" y="3676761"/>
            <a:ext cx="418909" cy="25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436AFE0-B9CA-255E-6688-88898DB6AF53}"/>
              </a:ext>
            </a:extLst>
          </p:cNvPr>
          <p:cNvSpPr/>
          <p:nvPr/>
        </p:nvSpPr>
        <p:spPr bwMode="white">
          <a:xfrm>
            <a:off x="10309090" y="3676761"/>
            <a:ext cx="418909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FED337-FF47-281D-ECBB-71873D1C8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2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8E1BA9-CF23-6042-8607-89773CE0B903}"/>
              </a:ext>
            </a:extLst>
          </p:cNvPr>
          <p:cNvSpPr/>
          <p:nvPr/>
        </p:nvSpPr>
        <p:spPr bwMode="white">
          <a:xfrm>
            <a:off x="1930909" y="1570400"/>
            <a:ext cx="380826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6A8269-6309-4684-2BA0-1856321F398F}"/>
              </a:ext>
            </a:extLst>
          </p:cNvPr>
          <p:cNvSpPr/>
          <p:nvPr/>
        </p:nvSpPr>
        <p:spPr bwMode="white">
          <a:xfrm>
            <a:off x="5758214" y="1570400"/>
            <a:ext cx="390347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00FB3D-61E2-23D0-72FB-58A9A98C0368}"/>
              </a:ext>
            </a:extLst>
          </p:cNvPr>
          <p:cNvSpPr/>
          <p:nvPr/>
        </p:nvSpPr>
        <p:spPr bwMode="white">
          <a:xfrm>
            <a:off x="2111801" y="2456756"/>
            <a:ext cx="390347" cy="27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770B70-B687-6D31-9186-FE0EA4DEFFF8}"/>
              </a:ext>
            </a:extLst>
          </p:cNvPr>
          <p:cNvSpPr/>
          <p:nvPr/>
        </p:nvSpPr>
        <p:spPr bwMode="white">
          <a:xfrm>
            <a:off x="5939107" y="2456756"/>
            <a:ext cx="390347" cy="27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67B6E6-22FD-962E-9A2E-D82CFF08074B}"/>
              </a:ext>
            </a:extLst>
          </p:cNvPr>
          <p:cNvSpPr/>
          <p:nvPr/>
        </p:nvSpPr>
        <p:spPr bwMode="white">
          <a:xfrm>
            <a:off x="9404628" y="2456756"/>
            <a:ext cx="380827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6A8269-6309-4684-2BA0-1856321F398F}"/>
              </a:ext>
            </a:extLst>
          </p:cNvPr>
          <p:cNvSpPr/>
          <p:nvPr/>
        </p:nvSpPr>
        <p:spPr bwMode="white">
          <a:xfrm>
            <a:off x="9595040" y="1553101"/>
            <a:ext cx="390347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2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10AB14-832A-943C-09BB-C5515FC53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83ED0B-DB39-37B4-53C0-A5BA91DE71DD}"/>
              </a:ext>
            </a:extLst>
          </p:cNvPr>
          <p:cNvSpPr/>
          <p:nvPr/>
        </p:nvSpPr>
        <p:spPr bwMode="white">
          <a:xfrm>
            <a:off x="1911867" y="2829148"/>
            <a:ext cx="428429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966AD5-D0B7-E841-3D07-290A0D7835AA}"/>
              </a:ext>
            </a:extLst>
          </p:cNvPr>
          <p:cNvSpPr/>
          <p:nvPr/>
        </p:nvSpPr>
        <p:spPr bwMode="white">
          <a:xfrm>
            <a:off x="2559272" y="2924482"/>
            <a:ext cx="266578" cy="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51C553-7D1C-B68F-4D3F-CF93ECEF03E4}"/>
              </a:ext>
            </a:extLst>
          </p:cNvPr>
          <p:cNvSpPr/>
          <p:nvPr/>
        </p:nvSpPr>
        <p:spPr bwMode="white">
          <a:xfrm>
            <a:off x="3054347" y="2829148"/>
            <a:ext cx="428429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76BE6C-6BC7-6FF7-3DBF-437C1BFFF25B}"/>
              </a:ext>
            </a:extLst>
          </p:cNvPr>
          <p:cNvSpPr/>
          <p:nvPr/>
        </p:nvSpPr>
        <p:spPr bwMode="white">
          <a:xfrm>
            <a:off x="3996892" y="2829148"/>
            <a:ext cx="428429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081C7D-B5E2-6A4B-3506-FFA73B063269}"/>
              </a:ext>
            </a:extLst>
          </p:cNvPr>
          <p:cNvSpPr/>
          <p:nvPr/>
        </p:nvSpPr>
        <p:spPr bwMode="white">
          <a:xfrm>
            <a:off x="4844231" y="2791015"/>
            <a:ext cx="409388" cy="343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638228-F708-7E81-9E04-CA258B0F5DC0}"/>
              </a:ext>
            </a:extLst>
          </p:cNvPr>
          <p:cNvSpPr/>
          <p:nvPr/>
        </p:nvSpPr>
        <p:spPr bwMode="white">
          <a:xfrm>
            <a:off x="7576661" y="2829148"/>
            <a:ext cx="418909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3CA6E5E-A2EF-093D-A7BA-A108121E5D38}"/>
              </a:ext>
            </a:extLst>
          </p:cNvPr>
          <p:cNvSpPr/>
          <p:nvPr/>
        </p:nvSpPr>
        <p:spPr bwMode="white">
          <a:xfrm>
            <a:off x="8214545" y="2924482"/>
            <a:ext cx="276099" cy="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6A439AE-9A54-54F7-FF48-FAD3600F1D8D}"/>
              </a:ext>
            </a:extLst>
          </p:cNvPr>
          <p:cNvSpPr/>
          <p:nvPr/>
        </p:nvSpPr>
        <p:spPr bwMode="white">
          <a:xfrm>
            <a:off x="8719140" y="2829148"/>
            <a:ext cx="418909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BC9470-3DC6-C7A5-D8AA-992C37AEF81A}"/>
              </a:ext>
            </a:extLst>
          </p:cNvPr>
          <p:cNvSpPr/>
          <p:nvPr/>
        </p:nvSpPr>
        <p:spPr bwMode="white">
          <a:xfrm>
            <a:off x="9680727" y="2829148"/>
            <a:ext cx="390347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2773BD-0615-7507-38EA-2B3FC8AF47AA}"/>
              </a:ext>
            </a:extLst>
          </p:cNvPr>
          <p:cNvSpPr/>
          <p:nvPr/>
        </p:nvSpPr>
        <p:spPr bwMode="white">
          <a:xfrm>
            <a:off x="10499504" y="2791015"/>
            <a:ext cx="409388" cy="343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0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C1C8EC-016F-C94D-6F48-5267C005B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BF3C149-07B6-D08B-8D0B-84F06AD1DF80}"/>
              </a:ext>
            </a:extLst>
          </p:cNvPr>
          <p:cNvSpPr/>
          <p:nvPr/>
        </p:nvSpPr>
        <p:spPr bwMode="white">
          <a:xfrm>
            <a:off x="2111801" y="3066104"/>
            <a:ext cx="409388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F49F64-4B56-FC3C-7B81-621B342B412A}"/>
              </a:ext>
            </a:extLst>
          </p:cNvPr>
          <p:cNvSpPr/>
          <p:nvPr/>
        </p:nvSpPr>
        <p:spPr bwMode="white">
          <a:xfrm>
            <a:off x="2749685" y="3085161"/>
            <a:ext cx="276099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3D87AD-B445-B3BC-E600-4056CB54D114}"/>
              </a:ext>
            </a:extLst>
          </p:cNvPr>
          <p:cNvSpPr/>
          <p:nvPr/>
        </p:nvSpPr>
        <p:spPr bwMode="white">
          <a:xfrm>
            <a:off x="3254280" y="3066104"/>
            <a:ext cx="36178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AA6DB0-319F-2925-EE8F-B19358B8F881}"/>
              </a:ext>
            </a:extLst>
          </p:cNvPr>
          <p:cNvSpPr/>
          <p:nvPr/>
        </p:nvSpPr>
        <p:spPr bwMode="white">
          <a:xfrm>
            <a:off x="4187305" y="3066104"/>
            <a:ext cx="41890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D9538E8-34B1-8A51-784E-0561E8ED6D20}"/>
              </a:ext>
            </a:extLst>
          </p:cNvPr>
          <p:cNvSpPr/>
          <p:nvPr/>
        </p:nvSpPr>
        <p:spPr bwMode="white">
          <a:xfrm>
            <a:off x="5025123" y="3037518"/>
            <a:ext cx="418909" cy="343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0FA738E3-B314-97D3-7084-9899A9BBC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"/>
          <a:stretch/>
        </p:blipFill>
        <p:spPr>
          <a:xfrm>
            <a:off x="839416" y="3933056"/>
            <a:ext cx="10729192" cy="229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881DB60-CD33-4961-0292-99542DA12EB4}"/>
              </a:ext>
            </a:extLst>
          </p:cNvPr>
          <p:cNvSpPr/>
          <p:nvPr/>
        </p:nvSpPr>
        <p:spPr bwMode="white">
          <a:xfrm>
            <a:off x="2115184" y="4906991"/>
            <a:ext cx="409388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46C1536-07FC-E6C1-7DA0-808003F8694D}"/>
              </a:ext>
            </a:extLst>
          </p:cNvPr>
          <p:cNvSpPr/>
          <p:nvPr/>
        </p:nvSpPr>
        <p:spPr bwMode="white">
          <a:xfrm>
            <a:off x="2762589" y="5012023"/>
            <a:ext cx="266578" cy="38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8AA644A-0B3F-9161-DE3C-282953BA1206}"/>
              </a:ext>
            </a:extLst>
          </p:cNvPr>
          <p:cNvSpPr/>
          <p:nvPr/>
        </p:nvSpPr>
        <p:spPr bwMode="white">
          <a:xfrm>
            <a:off x="3267184" y="4906991"/>
            <a:ext cx="361785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F80AEAF-29B8-576E-95AA-72CCF83697D1}"/>
              </a:ext>
            </a:extLst>
          </p:cNvPr>
          <p:cNvSpPr/>
          <p:nvPr/>
        </p:nvSpPr>
        <p:spPr bwMode="white">
          <a:xfrm>
            <a:off x="4295416" y="4906991"/>
            <a:ext cx="238016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47BEA58-C954-F2DA-4D47-CC09F7D23385}"/>
              </a:ext>
            </a:extLst>
          </p:cNvPr>
          <p:cNvSpPr/>
          <p:nvPr/>
        </p:nvSpPr>
        <p:spPr bwMode="white">
          <a:xfrm>
            <a:off x="5038027" y="4868797"/>
            <a:ext cx="409388" cy="353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7ED9E6E-E3AE-328E-5ABB-F5C698BF43CD}"/>
              </a:ext>
            </a:extLst>
          </p:cNvPr>
          <p:cNvSpPr/>
          <p:nvPr/>
        </p:nvSpPr>
        <p:spPr bwMode="white">
          <a:xfrm>
            <a:off x="4019316" y="5718604"/>
            <a:ext cx="238016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2023-11-24T12:36:32Z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