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5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4" autoAdjust="0"/>
    <p:restoredTop sz="94660"/>
  </p:normalViewPr>
  <p:slideViewPr>
    <p:cSldViewPr showGuides="1">
      <p:cViewPr varScale="1">
        <p:scale>
          <a:sx n="83" d="100"/>
          <a:sy n="83" d="100"/>
        </p:scale>
        <p:origin x="102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5" y="2636912"/>
            <a:ext cx="8277225" cy="942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484" y="3789040"/>
            <a:ext cx="4391025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821CAB0-7B83-793A-E37A-2BAB0FD165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91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DDD57B7-F1C5-F2CC-3B87-E8702A7F9529}"/>
              </a:ext>
            </a:extLst>
          </p:cNvPr>
          <p:cNvSpPr/>
          <p:nvPr/>
        </p:nvSpPr>
        <p:spPr bwMode="white">
          <a:xfrm>
            <a:off x="2273652" y="2389376"/>
            <a:ext cx="428429" cy="266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C87231E-F2EC-40CB-6602-E60D00E06C2A}"/>
              </a:ext>
            </a:extLst>
          </p:cNvPr>
          <p:cNvSpPr/>
          <p:nvPr/>
        </p:nvSpPr>
        <p:spPr bwMode="white">
          <a:xfrm>
            <a:off x="6234247" y="2389376"/>
            <a:ext cx="428429" cy="266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43E91BC-A8FF-DE6C-96A0-3FA122D2C15F}"/>
              </a:ext>
            </a:extLst>
          </p:cNvPr>
          <p:cNvSpPr/>
          <p:nvPr/>
        </p:nvSpPr>
        <p:spPr bwMode="white">
          <a:xfrm>
            <a:off x="10052033" y="2389376"/>
            <a:ext cx="428429" cy="266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6D435C6-B568-E4F3-EA1B-0EC3A5C2E8FB}"/>
              </a:ext>
            </a:extLst>
          </p:cNvPr>
          <p:cNvSpPr/>
          <p:nvPr/>
        </p:nvSpPr>
        <p:spPr bwMode="white">
          <a:xfrm>
            <a:off x="2273652" y="2913393"/>
            <a:ext cx="390347" cy="266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7365411-4B1D-B90C-5465-BCF96506AF19}"/>
              </a:ext>
            </a:extLst>
          </p:cNvPr>
          <p:cNvSpPr/>
          <p:nvPr/>
        </p:nvSpPr>
        <p:spPr bwMode="white">
          <a:xfrm>
            <a:off x="6234247" y="2922921"/>
            <a:ext cx="390347" cy="257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F0027CD-DBCF-82C5-196B-EC9FAA26B835}"/>
              </a:ext>
            </a:extLst>
          </p:cNvPr>
          <p:cNvSpPr/>
          <p:nvPr/>
        </p:nvSpPr>
        <p:spPr bwMode="white">
          <a:xfrm>
            <a:off x="10052033" y="2913393"/>
            <a:ext cx="428429" cy="266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8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A1423B-9D62-C03C-7885-EC45DB92F0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73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51EE96E-D386-1589-A00C-735E2A4D886F}"/>
              </a:ext>
            </a:extLst>
          </p:cNvPr>
          <p:cNvSpPr/>
          <p:nvPr/>
        </p:nvSpPr>
        <p:spPr bwMode="white">
          <a:xfrm>
            <a:off x="1283504" y="1236707"/>
            <a:ext cx="399867" cy="333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961A0B3-46DE-E339-5B63-6B1705D40162}"/>
              </a:ext>
            </a:extLst>
          </p:cNvPr>
          <p:cNvSpPr/>
          <p:nvPr/>
        </p:nvSpPr>
        <p:spPr bwMode="white">
          <a:xfrm>
            <a:off x="4015933" y="1246237"/>
            <a:ext cx="399867" cy="314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B3E19AF-CA18-9D88-4CD8-71D2F528200B}"/>
              </a:ext>
            </a:extLst>
          </p:cNvPr>
          <p:cNvSpPr/>
          <p:nvPr/>
        </p:nvSpPr>
        <p:spPr bwMode="white">
          <a:xfrm>
            <a:off x="6748363" y="1246237"/>
            <a:ext cx="399867" cy="314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5AAF5C1-8730-4B40-2A28-E37A5A9DC888}"/>
              </a:ext>
            </a:extLst>
          </p:cNvPr>
          <p:cNvSpPr/>
          <p:nvPr/>
        </p:nvSpPr>
        <p:spPr bwMode="white">
          <a:xfrm>
            <a:off x="9490314" y="1246237"/>
            <a:ext cx="390346" cy="314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79679C6-B73A-883C-3B8D-0EB0A88EDEF1}"/>
              </a:ext>
            </a:extLst>
          </p:cNvPr>
          <p:cNvSpPr/>
          <p:nvPr/>
        </p:nvSpPr>
        <p:spPr bwMode="white">
          <a:xfrm>
            <a:off x="1978512" y="1903768"/>
            <a:ext cx="704528" cy="266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80A6D01-1A68-4B85-F095-E3C51B2F029F}"/>
              </a:ext>
            </a:extLst>
          </p:cNvPr>
          <p:cNvSpPr/>
          <p:nvPr/>
        </p:nvSpPr>
        <p:spPr bwMode="white">
          <a:xfrm>
            <a:off x="4710942" y="1903768"/>
            <a:ext cx="714049" cy="266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E1C9CF7-5F35-4B1E-5DF4-D872B27F8560}"/>
              </a:ext>
            </a:extLst>
          </p:cNvPr>
          <p:cNvSpPr/>
          <p:nvPr/>
        </p:nvSpPr>
        <p:spPr bwMode="white">
          <a:xfrm>
            <a:off x="7452892" y="1903768"/>
            <a:ext cx="704529" cy="266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14A3AE2-124F-B881-8DAE-6C844F844F8E}"/>
              </a:ext>
            </a:extLst>
          </p:cNvPr>
          <p:cNvSpPr/>
          <p:nvPr/>
        </p:nvSpPr>
        <p:spPr bwMode="white">
          <a:xfrm>
            <a:off x="10185322" y="1903768"/>
            <a:ext cx="714048" cy="266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A5DC1BAB-544C-F08C-C483-7D14D0D50D51}"/>
              </a:ext>
            </a:extLst>
          </p:cNvPr>
          <p:cNvSpPr/>
          <p:nvPr/>
        </p:nvSpPr>
        <p:spPr bwMode="white">
          <a:xfrm>
            <a:off x="695400" y="2446944"/>
            <a:ext cx="1656184" cy="1191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6B1FF38E-3CBB-53E3-47D3-DCFF64B8A5A0}"/>
              </a:ext>
            </a:extLst>
          </p:cNvPr>
          <p:cNvSpPr/>
          <p:nvPr/>
        </p:nvSpPr>
        <p:spPr bwMode="white">
          <a:xfrm>
            <a:off x="3431704" y="2446944"/>
            <a:ext cx="1512168" cy="1191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9F99D5D0-839A-AB7C-E2ED-274623F6834E}"/>
              </a:ext>
            </a:extLst>
          </p:cNvPr>
          <p:cNvSpPr/>
          <p:nvPr/>
        </p:nvSpPr>
        <p:spPr bwMode="white">
          <a:xfrm>
            <a:off x="6164134" y="2446944"/>
            <a:ext cx="1512168" cy="1191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30853DE5-9572-865D-0E46-4AEDAA642B2E}"/>
              </a:ext>
            </a:extLst>
          </p:cNvPr>
          <p:cNvSpPr/>
          <p:nvPr/>
        </p:nvSpPr>
        <p:spPr bwMode="white">
          <a:xfrm>
            <a:off x="8886412" y="2446944"/>
            <a:ext cx="1535081" cy="1191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24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968B98-CEE9-D2FF-7ED7-754443C11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66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70DAA94-6C04-9782-B5D4-7021901CEAC5}"/>
              </a:ext>
            </a:extLst>
          </p:cNvPr>
          <p:cNvSpPr/>
          <p:nvPr/>
        </p:nvSpPr>
        <p:spPr bwMode="white">
          <a:xfrm>
            <a:off x="3016264" y="1390264"/>
            <a:ext cx="428429" cy="267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FE61A4F-987D-3FBF-7770-C92A182C58B5}"/>
              </a:ext>
            </a:extLst>
          </p:cNvPr>
          <p:cNvSpPr/>
          <p:nvPr/>
        </p:nvSpPr>
        <p:spPr bwMode="white">
          <a:xfrm>
            <a:off x="4939438" y="1390264"/>
            <a:ext cx="418909" cy="267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D389FBC-DBC2-4836-B7E0-222E872A073F}"/>
              </a:ext>
            </a:extLst>
          </p:cNvPr>
          <p:cNvSpPr/>
          <p:nvPr/>
        </p:nvSpPr>
        <p:spPr bwMode="white">
          <a:xfrm>
            <a:off x="8976198" y="1390264"/>
            <a:ext cx="418909" cy="267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8AB6CB3-E97E-D693-440F-0775044C777E}"/>
              </a:ext>
            </a:extLst>
          </p:cNvPr>
          <p:cNvSpPr/>
          <p:nvPr/>
        </p:nvSpPr>
        <p:spPr bwMode="white">
          <a:xfrm>
            <a:off x="10889851" y="1390264"/>
            <a:ext cx="418909" cy="267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FE51BB7-F3E5-B056-F65E-1464B96C0C7F}"/>
              </a:ext>
            </a:extLst>
          </p:cNvPr>
          <p:cNvSpPr/>
          <p:nvPr/>
        </p:nvSpPr>
        <p:spPr bwMode="white">
          <a:xfrm>
            <a:off x="3016264" y="2410989"/>
            <a:ext cx="428429" cy="267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F643AB6-7A9C-F679-351C-D11F770596DE}"/>
              </a:ext>
            </a:extLst>
          </p:cNvPr>
          <p:cNvSpPr/>
          <p:nvPr/>
        </p:nvSpPr>
        <p:spPr bwMode="white">
          <a:xfrm>
            <a:off x="4939438" y="2410989"/>
            <a:ext cx="428429" cy="267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ACE639F-7046-9FF9-1C0F-B79F5D8EFB37}"/>
              </a:ext>
            </a:extLst>
          </p:cNvPr>
          <p:cNvSpPr/>
          <p:nvPr/>
        </p:nvSpPr>
        <p:spPr bwMode="white">
          <a:xfrm>
            <a:off x="8966677" y="2410989"/>
            <a:ext cx="428429" cy="267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2C0AD4A-2D83-ADFB-507F-699C64354257}"/>
              </a:ext>
            </a:extLst>
          </p:cNvPr>
          <p:cNvSpPr/>
          <p:nvPr/>
        </p:nvSpPr>
        <p:spPr bwMode="white">
          <a:xfrm>
            <a:off x="10985057" y="2410989"/>
            <a:ext cx="238015" cy="267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70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F879701-8CB0-3D14-7794-7E949E4D3A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34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EE48AA0-9B1B-770D-3EA2-2155F1CAED83}"/>
              </a:ext>
            </a:extLst>
          </p:cNvPr>
          <p:cNvSpPr/>
          <p:nvPr/>
        </p:nvSpPr>
        <p:spPr bwMode="white">
          <a:xfrm>
            <a:off x="6120000" y="2841314"/>
            <a:ext cx="428429" cy="267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4CBD4AE-37EA-EC4E-6637-D74357832B7F}"/>
              </a:ext>
            </a:extLst>
          </p:cNvPr>
          <p:cNvSpPr/>
          <p:nvPr/>
        </p:nvSpPr>
        <p:spPr bwMode="white">
          <a:xfrm>
            <a:off x="6767404" y="2936749"/>
            <a:ext cx="266578" cy="47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8D2DDB9-EED7-7186-ACB8-8CFAC7A58676}"/>
              </a:ext>
            </a:extLst>
          </p:cNvPr>
          <p:cNvSpPr/>
          <p:nvPr/>
        </p:nvSpPr>
        <p:spPr bwMode="white">
          <a:xfrm>
            <a:off x="7367206" y="2841314"/>
            <a:ext cx="228495" cy="267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EA4DF20-4A43-4C8D-3315-F4DBAA17B2B4}"/>
              </a:ext>
            </a:extLst>
          </p:cNvPr>
          <p:cNvSpPr/>
          <p:nvPr/>
        </p:nvSpPr>
        <p:spPr bwMode="white">
          <a:xfrm>
            <a:off x="8205024" y="2841314"/>
            <a:ext cx="371305" cy="267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D5A0EBE-A19D-F4D7-23C2-61900A694751}"/>
              </a:ext>
            </a:extLst>
          </p:cNvPr>
          <p:cNvSpPr/>
          <p:nvPr/>
        </p:nvSpPr>
        <p:spPr bwMode="white">
          <a:xfrm>
            <a:off x="9052363" y="2812684"/>
            <a:ext cx="399867" cy="343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06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4B6C06E-F6FD-5AF2-B05B-04DE69625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94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6AA51F0-C812-A43C-66CE-562FF3C5F6B9}"/>
              </a:ext>
            </a:extLst>
          </p:cNvPr>
          <p:cNvSpPr/>
          <p:nvPr/>
        </p:nvSpPr>
        <p:spPr bwMode="white">
          <a:xfrm>
            <a:off x="6843570" y="1810260"/>
            <a:ext cx="257057" cy="267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65B66E5-3629-E086-4355-BC6FF1364C53}"/>
              </a:ext>
            </a:extLst>
          </p:cNvPr>
          <p:cNvSpPr/>
          <p:nvPr/>
        </p:nvSpPr>
        <p:spPr bwMode="white">
          <a:xfrm>
            <a:off x="7395768" y="1819802"/>
            <a:ext cx="285619" cy="228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2D74A52-37CA-B8AC-E7A8-4AD698B0AD96}"/>
              </a:ext>
            </a:extLst>
          </p:cNvPr>
          <p:cNvSpPr/>
          <p:nvPr/>
        </p:nvSpPr>
        <p:spPr bwMode="white">
          <a:xfrm>
            <a:off x="7900363" y="1810260"/>
            <a:ext cx="418909" cy="267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AFC946B-5B34-356B-7976-23B7A9EAA100}"/>
              </a:ext>
            </a:extLst>
          </p:cNvPr>
          <p:cNvSpPr/>
          <p:nvPr/>
        </p:nvSpPr>
        <p:spPr bwMode="white">
          <a:xfrm>
            <a:off x="8833388" y="1810260"/>
            <a:ext cx="428429" cy="267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951D416-DF54-6A60-B0B1-7B49941BA5DB}"/>
              </a:ext>
            </a:extLst>
          </p:cNvPr>
          <p:cNvSpPr/>
          <p:nvPr/>
        </p:nvSpPr>
        <p:spPr bwMode="white">
          <a:xfrm>
            <a:off x="9690247" y="1800719"/>
            <a:ext cx="390347" cy="324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7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7</cp:revision>
  <dcterms:created xsi:type="dcterms:W3CDTF">2023-11-22T06:51:54Z</dcterms:created>
  <dcterms:modified xsi:type="dcterms:W3CDTF">2023-11-24T12:35:24Z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