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5" r:id="rId5"/>
    <p:sldId id="264" r:id="rId6"/>
    <p:sldId id="263" r:id="rId7"/>
    <p:sldId id="261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8" autoAdjust="0"/>
    <p:restoredTop sz="94660"/>
  </p:normalViewPr>
  <p:slideViewPr>
    <p:cSldViewPr showGuides="1">
      <p:cViewPr varScale="1">
        <p:scale>
          <a:sx n="69" d="100"/>
          <a:sy n="69" d="100"/>
        </p:scale>
        <p:origin x="60" y="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385" y="2636912"/>
            <a:ext cx="8277225" cy="942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834" y="3579887"/>
            <a:ext cx="7934325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40CFB30-D1B1-2BA8-ACA1-0A3EFF1C65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56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591159B-994C-F88C-81C8-9C83CB4920EE}"/>
              </a:ext>
            </a:extLst>
          </p:cNvPr>
          <p:cNvSpPr/>
          <p:nvPr/>
        </p:nvSpPr>
        <p:spPr bwMode="white">
          <a:xfrm>
            <a:off x="9728330" y="2371254"/>
            <a:ext cx="238016" cy="266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61F114C-5E65-8B95-9916-5EA1A6CA2532}"/>
              </a:ext>
            </a:extLst>
          </p:cNvPr>
          <p:cNvSpPr/>
          <p:nvPr/>
        </p:nvSpPr>
        <p:spPr bwMode="white">
          <a:xfrm>
            <a:off x="9728330" y="3267263"/>
            <a:ext cx="238016" cy="257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BB70B16-9A9D-8CC2-53B8-0647BE13F412}"/>
              </a:ext>
            </a:extLst>
          </p:cNvPr>
          <p:cNvSpPr/>
          <p:nvPr/>
        </p:nvSpPr>
        <p:spPr bwMode="white">
          <a:xfrm>
            <a:off x="2311735" y="4077484"/>
            <a:ext cx="238016" cy="266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DD934FD-4FD0-6618-1475-2E6DFC6F84FC}"/>
              </a:ext>
            </a:extLst>
          </p:cNvPr>
          <p:cNvSpPr/>
          <p:nvPr/>
        </p:nvSpPr>
        <p:spPr bwMode="white">
          <a:xfrm>
            <a:off x="5091768" y="4077484"/>
            <a:ext cx="238016" cy="266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6253573-709B-8A0A-A175-23ADDD4E26AF}"/>
              </a:ext>
            </a:extLst>
          </p:cNvPr>
          <p:cNvSpPr/>
          <p:nvPr/>
        </p:nvSpPr>
        <p:spPr bwMode="white">
          <a:xfrm>
            <a:off x="7471933" y="4163272"/>
            <a:ext cx="238016" cy="266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176939E-1EF1-2DE2-078B-0AB52F9F3D97}"/>
              </a:ext>
            </a:extLst>
          </p:cNvPr>
          <p:cNvSpPr/>
          <p:nvPr/>
        </p:nvSpPr>
        <p:spPr bwMode="white">
          <a:xfrm>
            <a:off x="8024132" y="4268124"/>
            <a:ext cx="266578" cy="38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35213F8-4463-6225-EAFC-BA037B440163}"/>
              </a:ext>
            </a:extLst>
          </p:cNvPr>
          <p:cNvSpPr/>
          <p:nvPr/>
        </p:nvSpPr>
        <p:spPr bwMode="white">
          <a:xfrm>
            <a:off x="8614413" y="4163272"/>
            <a:ext cx="238016" cy="266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51A2407-9748-CEA2-EC84-0B639FE72AA5}"/>
              </a:ext>
            </a:extLst>
          </p:cNvPr>
          <p:cNvSpPr/>
          <p:nvPr/>
        </p:nvSpPr>
        <p:spPr bwMode="white">
          <a:xfrm>
            <a:off x="9556958" y="4172804"/>
            <a:ext cx="228495" cy="257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0345FFD-E91F-CEDA-7C79-B3F0F520D0DE}"/>
              </a:ext>
            </a:extLst>
          </p:cNvPr>
          <p:cNvSpPr/>
          <p:nvPr/>
        </p:nvSpPr>
        <p:spPr bwMode="white">
          <a:xfrm>
            <a:off x="10309090" y="4134676"/>
            <a:ext cx="399867" cy="343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37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EDDEFC9-8B57-CBD2-6743-A2DBFE7767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70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7C3B1DD-AD22-3679-6563-E485F2731EFB}"/>
              </a:ext>
            </a:extLst>
          </p:cNvPr>
          <p:cNvSpPr/>
          <p:nvPr/>
        </p:nvSpPr>
        <p:spPr bwMode="white">
          <a:xfrm>
            <a:off x="6986380" y="1724489"/>
            <a:ext cx="418909" cy="267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37D0AB9-065F-9ED5-5263-898C00664341}"/>
              </a:ext>
            </a:extLst>
          </p:cNvPr>
          <p:cNvSpPr/>
          <p:nvPr/>
        </p:nvSpPr>
        <p:spPr bwMode="white">
          <a:xfrm>
            <a:off x="7633785" y="1829449"/>
            <a:ext cx="266579" cy="38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178F10F-8694-F9D7-6C6F-2A501DFB7715}"/>
              </a:ext>
            </a:extLst>
          </p:cNvPr>
          <p:cNvSpPr/>
          <p:nvPr/>
        </p:nvSpPr>
        <p:spPr bwMode="white">
          <a:xfrm>
            <a:off x="8214545" y="1734030"/>
            <a:ext cx="238016" cy="257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700AD97-590B-B4D6-A2B6-360272352CF9}"/>
              </a:ext>
            </a:extLst>
          </p:cNvPr>
          <p:cNvSpPr/>
          <p:nvPr/>
        </p:nvSpPr>
        <p:spPr bwMode="white">
          <a:xfrm>
            <a:off x="9071404" y="1724489"/>
            <a:ext cx="418909" cy="267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E32AEBA-DDCE-48A1-FCE9-711638416F66}"/>
              </a:ext>
            </a:extLst>
          </p:cNvPr>
          <p:cNvSpPr/>
          <p:nvPr/>
        </p:nvSpPr>
        <p:spPr bwMode="white">
          <a:xfrm>
            <a:off x="9918743" y="1695863"/>
            <a:ext cx="380826" cy="343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43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440CA05-96EB-DA6F-BE25-FB44E971BA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10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>
            <a:extLst>
              <a:ext uri="{FF2B5EF4-FFF2-40B4-BE49-F238E27FC236}">
                <a16:creationId xmlns:a16="http://schemas.microsoft.com/office/drawing/2014/main" id="{4F739292-37A5-54E5-8197-99A9EBE416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70967"/>
            <a:ext cx="11520000" cy="2498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96DE241-68A4-64C6-CCC0-0EF38EFC0522}"/>
              </a:ext>
            </a:extLst>
          </p:cNvPr>
          <p:cNvSpPr/>
          <p:nvPr/>
        </p:nvSpPr>
        <p:spPr bwMode="white">
          <a:xfrm>
            <a:off x="1426314" y="5130213"/>
            <a:ext cx="428429" cy="266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72AFCAF-A7AB-8B2F-4D29-C6CA8E023A62}"/>
              </a:ext>
            </a:extLst>
          </p:cNvPr>
          <p:cNvSpPr/>
          <p:nvPr/>
        </p:nvSpPr>
        <p:spPr bwMode="white">
          <a:xfrm>
            <a:off x="2083239" y="5235094"/>
            <a:ext cx="266578" cy="38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CB4D5C6-8711-5A46-285C-10CCF9BA4811}"/>
              </a:ext>
            </a:extLst>
          </p:cNvPr>
          <p:cNvSpPr/>
          <p:nvPr/>
        </p:nvSpPr>
        <p:spPr bwMode="white">
          <a:xfrm>
            <a:off x="2578314" y="5130213"/>
            <a:ext cx="418909" cy="266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4D62A6F-F418-963F-DBF4-B8D260BCB739}"/>
              </a:ext>
            </a:extLst>
          </p:cNvPr>
          <p:cNvSpPr/>
          <p:nvPr/>
        </p:nvSpPr>
        <p:spPr bwMode="white">
          <a:xfrm>
            <a:off x="3520859" y="5130213"/>
            <a:ext cx="418909" cy="266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7D55EE8-6E7D-99E9-ACB5-8AD5C9E5B61D}"/>
              </a:ext>
            </a:extLst>
          </p:cNvPr>
          <p:cNvSpPr/>
          <p:nvPr/>
        </p:nvSpPr>
        <p:spPr bwMode="white">
          <a:xfrm>
            <a:off x="4368198" y="5013176"/>
            <a:ext cx="390347" cy="422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6C95AC9-0529-DDA4-ACFA-65EB46748DA6}"/>
              </a:ext>
            </a:extLst>
          </p:cNvPr>
          <p:cNvSpPr/>
          <p:nvPr/>
        </p:nvSpPr>
        <p:spPr bwMode="white">
          <a:xfrm>
            <a:off x="7119669" y="5130213"/>
            <a:ext cx="418910" cy="266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70FBE656-9223-0116-0322-9AE106B5EF29}"/>
              </a:ext>
            </a:extLst>
          </p:cNvPr>
          <p:cNvSpPr/>
          <p:nvPr/>
        </p:nvSpPr>
        <p:spPr bwMode="white">
          <a:xfrm>
            <a:off x="7767074" y="5235094"/>
            <a:ext cx="266578" cy="38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C5FD55A2-9FB6-ECCE-8F0C-7C9EA7B52C11}"/>
              </a:ext>
            </a:extLst>
          </p:cNvPr>
          <p:cNvSpPr/>
          <p:nvPr/>
        </p:nvSpPr>
        <p:spPr bwMode="white">
          <a:xfrm>
            <a:off x="8262148" y="5130213"/>
            <a:ext cx="418909" cy="266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0592FA54-E325-F7E5-8C7C-02F94B7D22C5}"/>
              </a:ext>
            </a:extLst>
          </p:cNvPr>
          <p:cNvSpPr/>
          <p:nvPr/>
        </p:nvSpPr>
        <p:spPr bwMode="white">
          <a:xfrm>
            <a:off x="9290380" y="5130213"/>
            <a:ext cx="238016" cy="266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DF3187CD-26FF-7B97-C817-E5A325A32648}"/>
              </a:ext>
            </a:extLst>
          </p:cNvPr>
          <p:cNvSpPr/>
          <p:nvPr/>
        </p:nvSpPr>
        <p:spPr bwMode="white">
          <a:xfrm>
            <a:off x="10052033" y="5013176"/>
            <a:ext cx="390347" cy="422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004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D04608B-D1B2-1AF9-DEC6-8E7829EF15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82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C628F79-4A5C-FBB0-FBA9-36259C58AE76}"/>
              </a:ext>
            </a:extLst>
          </p:cNvPr>
          <p:cNvSpPr/>
          <p:nvPr/>
        </p:nvSpPr>
        <p:spPr bwMode="white">
          <a:xfrm>
            <a:off x="3996892" y="1466916"/>
            <a:ext cx="409388" cy="267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26A0220-EDCF-921F-68D8-9DFEB6AAC1A6}"/>
              </a:ext>
            </a:extLst>
          </p:cNvPr>
          <p:cNvSpPr/>
          <p:nvPr/>
        </p:nvSpPr>
        <p:spPr bwMode="white">
          <a:xfrm>
            <a:off x="4634776" y="1476459"/>
            <a:ext cx="276099" cy="229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2DC7549-9ABB-F11B-CBED-2188B1C7F0B2}"/>
              </a:ext>
            </a:extLst>
          </p:cNvPr>
          <p:cNvSpPr/>
          <p:nvPr/>
        </p:nvSpPr>
        <p:spPr bwMode="white">
          <a:xfrm>
            <a:off x="5129851" y="1466916"/>
            <a:ext cx="428429" cy="267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308BBB8-89D4-34F2-1E1D-5FB797C337C7}"/>
              </a:ext>
            </a:extLst>
          </p:cNvPr>
          <p:cNvSpPr/>
          <p:nvPr/>
        </p:nvSpPr>
        <p:spPr bwMode="white">
          <a:xfrm>
            <a:off x="6072396" y="1466916"/>
            <a:ext cx="418909" cy="267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E9B0CF3-F289-D8A6-0D5E-5C2889F0FB65}"/>
              </a:ext>
            </a:extLst>
          </p:cNvPr>
          <p:cNvSpPr/>
          <p:nvPr/>
        </p:nvSpPr>
        <p:spPr bwMode="white">
          <a:xfrm>
            <a:off x="6919735" y="1447831"/>
            <a:ext cx="399867" cy="333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97A5354-E5B2-5069-9897-39013C3AB0F2}"/>
              </a:ext>
            </a:extLst>
          </p:cNvPr>
          <p:cNvSpPr/>
          <p:nvPr/>
        </p:nvSpPr>
        <p:spPr bwMode="white">
          <a:xfrm>
            <a:off x="3996892" y="3146376"/>
            <a:ext cx="409388" cy="267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E318653-F038-4F0B-E83F-4AA5DEA6D296}"/>
              </a:ext>
            </a:extLst>
          </p:cNvPr>
          <p:cNvSpPr/>
          <p:nvPr/>
        </p:nvSpPr>
        <p:spPr bwMode="white">
          <a:xfrm>
            <a:off x="4634776" y="3241800"/>
            <a:ext cx="276099" cy="47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66B23EA-8DB4-BA04-4D40-D7DD8344935B}"/>
              </a:ext>
            </a:extLst>
          </p:cNvPr>
          <p:cNvSpPr/>
          <p:nvPr/>
        </p:nvSpPr>
        <p:spPr bwMode="white">
          <a:xfrm>
            <a:off x="5139371" y="3146376"/>
            <a:ext cx="418909" cy="257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3BE989F-AD3B-821D-AD13-C11BB8A376B0}"/>
              </a:ext>
            </a:extLst>
          </p:cNvPr>
          <p:cNvSpPr/>
          <p:nvPr/>
        </p:nvSpPr>
        <p:spPr bwMode="white">
          <a:xfrm>
            <a:off x="6072396" y="3146376"/>
            <a:ext cx="418909" cy="267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F52169A-04DB-537F-E788-02EBC34D4E11}"/>
              </a:ext>
            </a:extLst>
          </p:cNvPr>
          <p:cNvSpPr/>
          <p:nvPr/>
        </p:nvSpPr>
        <p:spPr bwMode="white">
          <a:xfrm>
            <a:off x="6919735" y="2996953"/>
            <a:ext cx="399867" cy="454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47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6</cp:revision>
  <dcterms:created xsi:type="dcterms:W3CDTF">2023-11-22T06:51:54Z</dcterms:created>
  <dcterms:modified xsi:type="dcterms:W3CDTF">2023-11-24T12:31:34Z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