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0" autoAdjust="0"/>
    <p:restoredTop sz="94660"/>
  </p:normalViewPr>
  <p:slideViewPr>
    <p:cSldViewPr showGuides="1">
      <p:cViewPr varScale="1">
        <p:scale>
          <a:sx n="71" d="100"/>
          <a:sy n="71" d="100"/>
        </p:scale>
        <p:origin x="8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59" y="3717032"/>
            <a:ext cx="96678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5B39DB-99AC-1F07-0B78-F0D407CBA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9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A60287-B92E-DB3D-E738-71F3544615B2}"/>
              </a:ext>
            </a:extLst>
          </p:cNvPr>
          <p:cNvSpPr/>
          <p:nvPr/>
        </p:nvSpPr>
        <p:spPr bwMode="white">
          <a:xfrm>
            <a:off x="9709289" y="3113024"/>
            <a:ext cx="685487" cy="32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BCA887-3C11-353E-8A28-F27B7F6C0848}"/>
              </a:ext>
            </a:extLst>
          </p:cNvPr>
          <p:cNvSpPr/>
          <p:nvPr/>
        </p:nvSpPr>
        <p:spPr bwMode="white">
          <a:xfrm>
            <a:off x="1473917" y="3408331"/>
            <a:ext cx="238016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9BD827-29FA-9B9C-93A9-D8CD2AE2FB1E}"/>
              </a:ext>
            </a:extLst>
          </p:cNvPr>
          <p:cNvSpPr/>
          <p:nvPr/>
        </p:nvSpPr>
        <p:spPr bwMode="white">
          <a:xfrm>
            <a:off x="2054677" y="3408331"/>
            <a:ext cx="238016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F04ABD-7D43-6BC9-2F0C-C2531EB8DA87}"/>
              </a:ext>
            </a:extLst>
          </p:cNvPr>
          <p:cNvSpPr/>
          <p:nvPr/>
        </p:nvSpPr>
        <p:spPr bwMode="white">
          <a:xfrm>
            <a:off x="3454214" y="3408331"/>
            <a:ext cx="257057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CF3804-6ECE-8797-C645-0A752C679361}"/>
              </a:ext>
            </a:extLst>
          </p:cNvPr>
          <p:cNvSpPr/>
          <p:nvPr/>
        </p:nvSpPr>
        <p:spPr bwMode="white">
          <a:xfrm>
            <a:off x="4054016" y="3408331"/>
            <a:ext cx="228495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84BC54F-BC75-7CA9-0DE1-56A431DC2538}"/>
              </a:ext>
            </a:extLst>
          </p:cNvPr>
          <p:cNvSpPr/>
          <p:nvPr/>
        </p:nvSpPr>
        <p:spPr bwMode="white">
          <a:xfrm>
            <a:off x="5453553" y="3408331"/>
            <a:ext cx="238016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C51FD0-588C-F90C-6395-CE15499CFF87}"/>
              </a:ext>
            </a:extLst>
          </p:cNvPr>
          <p:cNvSpPr/>
          <p:nvPr/>
        </p:nvSpPr>
        <p:spPr bwMode="white">
          <a:xfrm>
            <a:off x="6034314" y="3408331"/>
            <a:ext cx="238016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1CAA04-9664-B5E1-A716-72466EB05B8D}"/>
              </a:ext>
            </a:extLst>
          </p:cNvPr>
          <p:cNvSpPr/>
          <p:nvPr/>
        </p:nvSpPr>
        <p:spPr bwMode="white">
          <a:xfrm>
            <a:off x="7443371" y="3408331"/>
            <a:ext cx="238016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B822B8-9D1A-E381-5BAE-F0DBAA83DF9A}"/>
              </a:ext>
            </a:extLst>
          </p:cNvPr>
          <p:cNvSpPr/>
          <p:nvPr/>
        </p:nvSpPr>
        <p:spPr bwMode="white">
          <a:xfrm>
            <a:off x="8052694" y="3408331"/>
            <a:ext cx="161851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E18124B-4E9E-4668-4B95-638DC490E8F7}"/>
              </a:ext>
            </a:extLst>
          </p:cNvPr>
          <p:cNvSpPr/>
          <p:nvPr/>
        </p:nvSpPr>
        <p:spPr bwMode="white">
          <a:xfrm>
            <a:off x="9423669" y="3541695"/>
            <a:ext cx="361785" cy="314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9846EF-7073-4A72-9225-9AA9AABB9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360000" y="476672"/>
            <a:ext cx="11520000" cy="3149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3D34F06-7DA6-0F61-6388-D06B9875E76D}"/>
              </a:ext>
            </a:extLst>
          </p:cNvPr>
          <p:cNvSpPr/>
          <p:nvPr/>
        </p:nvSpPr>
        <p:spPr bwMode="white">
          <a:xfrm>
            <a:off x="2843942" y="1916833"/>
            <a:ext cx="1246180" cy="114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7850067-664D-676E-84E8-5090BBD26BFA}"/>
              </a:ext>
            </a:extLst>
          </p:cNvPr>
          <p:cNvSpPr/>
          <p:nvPr/>
        </p:nvSpPr>
        <p:spPr bwMode="white">
          <a:xfrm>
            <a:off x="6558778" y="1916833"/>
            <a:ext cx="1269691" cy="114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A37496B-7809-DA27-71D3-1DDBE3DDE826}"/>
              </a:ext>
            </a:extLst>
          </p:cNvPr>
          <p:cNvSpPr/>
          <p:nvPr/>
        </p:nvSpPr>
        <p:spPr bwMode="white">
          <a:xfrm>
            <a:off x="10272464" y="1916833"/>
            <a:ext cx="1152128" cy="114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E024723-CC7D-6EE8-F082-C14B5159B5E4}"/>
              </a:ext>
            </a:extLst>
          </p:cNvPr>
          <p:cNvSpPr/>
          <p:nvPr/>
        </p:nvSpPr>
        <p:spPr bwMode="white">
          <a:xfrm>
            <a:off x="1664330" y="3226138"/>
            <a:ext cx="323702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DB3B9A0-414B-97E0-19A5-CCC4EEAD121E}"/>
              </a:ext>
            </a:extLst>
          </p:cNvPr>
          <p:cNvSpPr/>
          <p:nvPr/>
        </p:nvSpPr>
        <p:spPr bwMode="white">
          <a:xfrm>
            <a:off x="5348826" y="3216616"/>
            <a:ext cx="323702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F2DE90A-AD2D-031A-399C-0A7EB298C53A}"/>
              </a:ext>
            </a:extLst>
          </p:cNvPr>
          <p:cNvSpPr/>
          <p:nvPr/>
        </p:nvSpPr>
        <p:spPr bwMode="white">
          <a:xfrm>
            <a:off x="9033322" y="3216616"/>
            <a:ext cx="323702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B708C2-E040-F668-6A1A-0A5DF270D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0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426C85-77A8-3785-28D3-87AF57DD26C4}"/>
              </a:ext>
            </a:extLst>
          </p:cNvPr>
          <p:cNvSpPr/>
          <p:nvPr/>
        </p:nvSpPr>
        <p:spPr bwMode="white">
          <a:xfrm>
            <a:off x="1978512" y="1189579"/>
            <a:ext cx="704528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B4D201-5621-3DCC-7B56-DD90228457ED}"/>
              </a:ext>
            </a:extLst>
          </p:cNvPr>
          <p:cNvSpPr/>
          <p:nvPr/>
        </p:nvSpPr>
        <p:spPr bwMode="white">
          <a:xfrm>
            <a:off x="4530049" y="1189579"/>
            <a:ext cx="723570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80174F-E2C3-4CE2-F718-D1619AB9A40E}"/>
              </a:ext>
            </a:extLst>
          </p:cNvPr>
          <p:cNvSpPr/>
          <p:nvPr/>
        </p:nvSpPr>
        <p:spPr bwMode="white">
          <a:xfrm>
            <a:off x="7091107" y="1189579"/>
            <a:ext cx="704528" cy="257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3983C2-4362-718B-ACBD-53EABDE3FF12}"/>
              </a:ext>
            </a:extLst>
          </p:cNvPr>
          <p:cNvSpPr/>
          <p:nvPr/>
        </p:nvSpPr>
        <p:spPr bwMode="white">
          <a:xfrm>
            <a:off x="9642644" y="1189579"/>
            <a:ext cx="714049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049FB6A-8AB5-56A9-9902-5FDB0593CF89}"/>
              </a:ext>
            </a:extLst>
          </p:cNvPr>
          <p:cNvSpPr/>
          <p:nvPr/>
        </p:nvSpPr>
        <p:spPr bwMode="white">
          <a:xfrm>
            <a:off x="767381" y="1772816"/>
            <a:ext cx="1443859" cy="108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DEE8B6DD-90EC-D2F2-5920-A7A6749851DF}"/>
              </a:ext>
            </a:extLst>
          </p:cNvPr>
          <p:cNvSpPr/>
          <p:nvPr/>
        </p:nvSpPr>
        <p:spPr bwMode="white">
          <a:xfrm>
            <a:off x="3351168" y="1772816"/>
            <a:ext cx="1388882" cy="108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15F858BB-5AFE-ADA6-16F3-3AE99DE718B9}"/>
              </a:ext>
            </a:extLst>
          </p:cNvPr>
          <p:cNvSpPr/>
          <p:nvPr/>
        </p:nvSpPr>
        <p:spPr bwMode="white">
          <a:xfrm>
            <a:off x="5879977" y="1772816"/>
            <a:ext cx="1285644" cy="108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B6DCEC0A-3F65-619E-BFEF-BE00D68E875D}"/>
              </a:ext>
            </a:extLst>
          </p:cNvPr>
          <p:cNvSpPr/>
          <p:nvPr/>
        </p:nvSpPr>
        <p:spPr bwMode="white">
          <a:xfrm>
            <a:off x="8472264" y="1772816"/>
            <a:ext cx="1368152" cy="108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0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FA7161-0756-7F2D-67F7-A240C562F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85ED1D-7D61-88BD-DDCF-35248C9ED62D}"/>
              </a:ext>
            </a:extLst>
          </p:cNvPr>
          <p:cNvSpPr/>
          <p:nvPr/>
        </p:nvSpPr>
        <p:spPr bwMode="white">
          <a:xfrm>
            <a:off x="2054677" y="1807201"/>
            <a:ext cx="418909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C9E5D3-EEF9-9B44-6460-16E293B773D7}"/>
              </a:ext>
            </a:extLst>
          </p:cNvPr>
          <p:cNvSpPr/>
          <p:nvPr/>
        </p:nvSpPr>
        <p:spPr bwMode="white">
          <a:xfrm>
            <a:off x="2692561" y="1911933"/>
            <a:ext cx="276099" cy="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61C43F-2639-07DC-F507-B97DA96BB9B1}"/>
              </a:ext>
            </a:extLst>
          </p:cNvPr>
          <p:cNvSpPr/>
          <p:nvPr/>
        </p:nvSpPr>
        <p:spPr bwMode="white">
          <a:xfrm>
            <a:off x="3197157" y="1807201"/>
            <a:ext cx="418909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498AF9-A602-EB02-CAB0-9BDBAB8E0A9B}"/>
              </a:ext>
            </a:extLst>
          </p:cNvPr>
          <p:cNvSpPr/>
          <p:nvPr/>
        </p:nvSpPr>
        <p:spPr bwMode="white">
          <a:xfrm>
            <a:off x="4130181" y="1807201"/>
            <a:ext cx="428429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18206C-9BB6-BE6F-E247-518A87FBB948}"/>
              </a:ext>
            </a:extLst>
          </p:cNvPr>
          <p:cNvSpPr/>
          <p:nvPr/>
        </p:nvSpPr>
        <p:spPr bwMode="white">
          <a:xfrm>
            <a:off x="4987041" y="1778638"/>
            <a:ext cx="399867" cy="34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2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5252AD-849B-3511-D6ED-111462FAA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70C4D0-1ACD-31E9-9A54-9361BFA6F7BE}"/>
              </a:ext>
            </a:extLst>
          </p:cNvPr>
          <p:cNvSpPr/>
          <p:nvPr/>
        </p:nvSpPr>
        <p:spPr bwMode="white">
          <a:xfrm>
            <a:off x="7862280" y="2259576"/>
            <a:ext cx="23801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44B5D9-880F-7076-301F-4CC2AD43B5FF}"/>
              </a:ext>
            </a:extLst>
          </p:cNvPr>
          <p:cNvSpPr/>
          <p:nvPr/>
        </p:nvSpPr>
        <p:spPr bwMode="white">
          <a:xfrm>
            <a:off x="10185322" y="2259576"/>
            <a:ext cx="23801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A7CF9B-589C-1372-7E62-453A4ED5588B}"/>
              </a:ext>
            </a:extLst>
          </p:cNvPr>
          <p:cNvSpPr/>
          <p:nvPr/>
        </p:nvSpPr>
        <p:spPr bwMode="white">
          <a:xfrm>
            <a:off x="1473917" y="2908678"/>
            <a:ext cx="23801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93A513-8941-7312-3C8F-4274E9FD0026}"/>
              </a:ext>
            </a:extLst>
          </p:cNvPr>
          <p:cNvSpPr/>
          <p:nvPr/>
        </p:nvSpPr>
        <p:spPr bwMode="white">
          <a:xfrm>
            <a:off x="4958479" y="2908678"/>
            <a:ext cx="23801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E5041E-DB33-6FAF-0A0E-0682AB957898}"/>
              </a:ext>
            </a:extLst>
          </p:cNvPr>
          <p:cNvSpPr/>
          <p:nvPr/>
        </p:nvSpPr>
        <p:spPr bwMode="white">
          <a:xfrm>
            <a:off x="7272000" y="2908678"/>
            <a:ext cx="257057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5B6B38F-146A-691F-9644-8C7D48B7479E}"/>
              </a:ext>
            </a:extLst>
          </p:cNvPr>
          <p:cNvSpPr/>
          <p:nvPr/>
        </p:nvSpPr>
        <p:spPr bwMode="white">
          <a:xfrm>
            <a:off x="10766082" y="2908678"/>
            <a:ext cx="23801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