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26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5" y="2636912"/>
            <a:ext cx="82772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4" y="3605205"/>
            <a:ext cx="709612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D342E8-E61D-4DF0-9A5C-582676066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15289B-2F39-CCA2-8B15-F3E16CCA5261}"/>
              </a:ext>
            </a:extLst>
          </p:cNvPr>
          <p:cNvSpPr/>
          <p:nvPr/>
        </p:nvSpPr>
        <p:spPr bwMode="white">
          <a:xfrm>
            <a:off x="1540561" y="4441016"/>
            <a:ext cx="418909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A3BFBF-B215-4F38-B555-7E9A64C92621}"/>
              </a:ext>
            </a:extLst>
          </p:cNvPr>
          <p:cNvSpPr/>
          <p:nvPr/>
        </p:nvSpPr>
        <p:spPr bwMode="white">
          <a:xfrm>
            <a:off x="2187966" y="4536367"/>
            <a:ext cx="266578" cy="38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C4FC57-DF20-4919-E86D-07DBF50F17E1}"/>
              </a:ext>
            </a:extLst>
          </p:cNvPr>
          <p:cNvSpPr/>
          <p:nvPr/>
        </p:nvSpPr>
        <p:spPr bwMode="white">
          <a:xfrm>
            <a:off x="2778247" y="4441016"/>
            <a:ext cx="238016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CDC949-5A3E-D62E-B0B9-A9242F6AE40B}"/>
              </a:ext>
            </a:extLst>
          </p:cNvPr>
          <p:cNvSpPr/>
          <p:nvPr/>
        </p:nvSpPr>
        <p:spPr bwMode="white">
          <a:xfrm>
            <a:off x="3616066" y="4441016"/>
            <a:ext cx="418909" cy="25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272B398-38DE-5DAC-AB9F-3D26FF95A193}"/>
              </a:ext>
            </a:extLst>
          </p:cNvPr>
          <p:cNvSpPr/>
          <p:nvPr/>
        </p:nvSpPr>
        <p:spPr bwMode="white">
          <a:xfrm>
            <a:off x="7272000" y="4441016"/>
            <a:ext cx="409389" cy="25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378DD2D-F4F7-B9B3-428D-02B5A53E802B}"/>
              </a:ext>
            </a:extLst>
          </p:cNvPr>
          <p:cNvSpPr/>
          <p:nvPr/>
        </p:nvSpPr>
        <p:spPr bwMode="white">
          <a:xfrm>
            <a:off x="7909884" y="4536367"/>
            <a:ext cx="266578" cy="38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C94DBA1-633C-4CF4-58BD-77261CDB5906}"/>
              </a:ext>
            </a:extLst>
          </p:cNvPr>
          <p:cNvSpPr/>
          <p:nvPr/>
        </p:nvSpPr>
        <p:spPr bwMode="white">
          <a:xfrm>
            <a:off x="8414479" y="4441016"/>
            <a:ext cx="409388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E290C77-2B73-9F2F-F7F6-E42255659698}"/>
              </a:ext>
            </a:extLst>
          </p:cNvPr>
          <p:cNvSpPr/>
          <p:nvPr/>
        </p:nvSpPr>
        <p:spPr bwMode="white">
          <a:xfrm>
            <a:off x="9433190" y="4441016"/>
            <a:ext cx="238016" cy="25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AC1761-633D-2E7B-D80F-8136287CC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2C8A16-710E-5A3C-8251-482ADAECD403}"/>
              </a:ext>
            </a:extLst>
          </p:cNvPr>
          <p:cNvSpPr/>
          <p:nvPr/>
        </p:nvSpPr>
        <p:spPr bwMode="white">
          <a:xfrm>
            <a:off x="2368859" y="1884565"/>
            <a:ext cx="42842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1DC4A8-298F-7424-DD87-3366B4236C88}"/>
              </a:ext>
            </a:extLst>
          </p:cNvPr>
          <p:cNvSpPr/>
          <p:nvPr/>
        </p:nvSpPr>
        <p:spPr bwMode="white">
          <a:xfrm>
            <a:off x="3016264" y="1979851"/>
            <a:ext cx="276099" cy="38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6566DD-4521-A84C-C4FF-C0D0E58612DC}"/>
              </a:ext>
            </a:extLst>
          </p:cNvPr>
          <p:cNvSpPr/>
          <p:nvPr/>
        </p:nvSpPr>
        <p:spPr bwMode="white">
          <a:xfrm>
            <a:off x="3539900" y="1884565"/>
            <a:ext cx="39034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16BFE3-0C2E-3BC9-EF96-674045AB2C6A}"/>
              </a:ext>
            </a:extLst>
          </p:cNvPr>
          <p:cNvSpPr/>
          <p:nvPr/>
        </p:nvSpPr>
        <p:spPr bwMode="white">
          <a:xfrm>
            <a:off x="4453884" y="1884565"/>
            <a:ext cx="41890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E7DEDEC-0E97-2D49-30F6-F0252FD0BA3E}"/>
              </a:ext>
            </a:extLst>
          </p:cNvPr>
          <p:cNvSpPr/>
          <p:nvPr/>
        </p:nvSpPr>
        <p:spPr bwMode="white">
          <a:xfrm>
            <a:off x="5291702" y="1855980"/>
            <a:ext cx="409388" cy="333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15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C6A64D-25EF-CE38-0129-396CA7855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9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3E22F3-6156-2EC5-5264-4B4474203878}"/>
              </a:ext>
            </a:extLst>
          </p:cNvPr>
          <p:cNvSpPr/>
          <p:nvPr/>
        </p:nvSpPr>
        <p:spPr bwMode="white">
          <a:xfrm>
            <a:off x="6815008" y="2351464"/>
            <a:ext cx="41890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1A0909-5A9E-185C-7835-21B40B5CCE0F}"/>
              </a:ext>
            </a:extLst>
          </p:cNvPr>
          <p:cNvSpPr/>
          <p:nvPr/>
        </p:nvSpPr>
        <p:spPr bwMode="white">
          <a:xfrm>
            <a:off x="7452892" y="2456277"/>
            <a:ext cx="266579" cy="38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DBFF05-268C-E867-940B-A94EB7FF0597}"/>
              </a:ext>
            </a:extLst>
          </p:cNvPr>
          <p:cNvSpPr/>
          <p:nvPr/>
        </p:nvSpPr>
        <p:spPr bwMode="white">
          <a:xfrm>
            <a:off x="8052694" y="2351464"/>
            <a:ext cx="22849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DAFA40-AB29-6B46-EF5C-39164B023BB7}"/>
              </a:ext>
            </a:extLst>
          </p:cNvPr>
          <p:cNvSpPr/>
          <p:nvPr/>
        </p:nvSpPr>
        <p:spPr bwMode="white">
          <a:xfrm>
            <a:off x="8890512" y="2351464"/>
            <a:ext cx="418910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883C5F0-CA8E-DBD5-FB2E-8F5BD0F10E52}"/>
              </a:ext>
            </a:extLst>
          </p:cNvPr>
          <p:cNvSpPr/>
          <p:nvPr/>
        </p:nvSpPr>
        <p:spPr bwMode="white">
          <a:xfrm>
            <a:off x="9737851" y="2313349"/>
            <a:ext cx="409389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16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D68593-01D1-8351-4A25-50E7C5A444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2DDB7CB-F1AA-27A2-DC3F-FE46A99EA3D3}"/>
              </a:ext>
            </a:extLst>
          </p:cNvPr>
          <p:cNvSpPr/>
          <p:nvPr/>
        </p:nvSpPr>
        <p:spPr bwMode="white">
          <a:xfrm>
            <a:off x="3939768" y="2935311"/>
            <a:ext cx="409388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2BA5A34-E0E2-F6AE-06E4-C9298692C834}"/>
              </a:ext>
            </a:extLst>
          </p:cNvPr>
          <p:cNvSpPr/>
          <p:nvPr/>
        </p:nvSpPr>
        <p:spPr bwMode="white">
          <a:xfrm>
            <a:off x="4577652" y="3030693"/>
            <a:ext cx="266578" cy="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26FFB2F-0B0E-C168-4CFD-972FEF3DB08F}"/>
              </a:ext>
            </a:extLst>
          </p:cNvPr>
          <p:cNvSpPr/>
          <p:nvPr/>
        </p:nvSpPr>
        <p:spPr bwMode="white">
          <a:xfrm>
            <a:off x="5082247" y="2935311"/>
            <a:ext cx="409388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4F1100D-7B03-2FFC-814B-EFF756F96E2D}"/>
              </a:ext>
            </a:extLst>
          </p:cNvPr>
          <p:cNvSpPr/>
          <p:nvPr/>
        </p:nvSpPr>
        <p:spPr bwMode="white">
          <a:xfrm>
            <a:off x="6015272" y="2935311"/>
            <a:ext cx="409388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C2E36FC-E30D-D336-7FF1-3147B5201BF8}"/>
              </a:ext>
            </a:extLst>
          </p:cNvPr>
          <p:cNvSpPr/>
          <p:nvPr/>
        </p:nvSpPr>
        <p:spPr bwMode="white">
          <a:xfrm>
            <a:off x="6862611" y="2906696"/>
            <a:ext cx="390347" cy="333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82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70B569-80D3-CFFA-A9FE-2952DBE47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4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C559D25-7058-80EE-F80F-6FF60FA093E5}"/>
              </a:ext>
            </a:extLst>
          </p:cNvPr>
          <p:cNvSpPr/>
          <p:nvPr/>
        </p:nvSpPr>
        <p:spPr bwMode="white">
          <a:xfrm>
            <a:off x="3454214" y="2029964"/>
            <a:ext cx="418909" cy="26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AF491A-D67D-82A4-A466-E958BDFD5F62}"/>
              </a:ext>
            </a:extLst>
          </p:cNvPr>
          <p:cNvSpPr/>
          <p:nvPr/>
        </p:nvSpPr>
        <p:spPr bwMode="white">
          <a:xfrm>
            <a:off x="4092099" y="2049049"/>
            <a:ext cx="285619" cy="21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7B6AFF-687C-264C-60A1-62EF93063F8D}"/>
              </a:ext>
            </a:extLst>
          </p:cNvPr>
          <p:cNvSpPr/>
          <p:nvPr/>
        </p:nvSpPr>
        <p:spPr bwMode="white">
          <a:xfrm>
            <a:off x="4606214" y="2029964"/>
            <a:ext cx="418909" cy="26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F66593-B400-608C-0F9E-A2A086FA12A7}"/>
              </a:ext>
            </a:extLst>
          </p:cNvPr>
          <p:cNvSpPr/>
          <p:nvPr/>
        </p:nvSpPr>
        <p:spPr bwMode="white">
          <a:xfrm>
            <a:off x="5539239" y="2039506"/>
            <a:ext cx="409388" cy="25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51D946-A9DF-3039-49F9-55F12E81FAD4}"/>
              </a:ext>
            </a:extLst>
          </p:cNvPr>
          <p:cNvSpPr/>
          <p:nvPr/>
        </p:nvSpPr>
        <p:spPr bwMode="white">
          <a:xfrm>
            <a:off x="6386578" y="2001336"/>
            <a:ext cx="390347" cy="333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37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2023-11-24T12:26:38Z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